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9" r:id="rId1"/>
  </p:sldMasterIdLst>
  <p:notesMasterIdLst>
    <p:notesMasterId r:id="rId13"/>
  </p:notesMasterIdLst>
  <p:sldIdLst>
    <p:sldId id="256" r:id="rId2"/>
    <p:sldId id="260" r:id="rId3"/>
    <p:sldId id="257" r:id="rId4"/>
    <p:sldId id="258" r:id="rId5"/>
    <p:sldId id="263" r:id="rId6"/>
    <p:sldId id="259" r:id="rId7"/>
    <p:sldId id="267" r:id="rId8"/>
    <p:sldId id="261" r:id="rId9"/>
    <p:sldId id="262" r:id="rId10"/>
    <p:sldId id="264" r:id="rId11"/>
    <p:sldId id="266" r:id="rId1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34" autoAdjust="0"/>
    <p:restoredTop sz="94660"/>
  </p:normalViewPr>
  <p:slideViewPr>
    <p:cSldViewPr snapToGrid="0">
      <p:cViewPr varScale="1">
        <p:scale>
          <a:sx n="108" d="100"/>
          <a:sy n="108" d="100"/>
        </p:scale>
        <p:origin x="708"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4A42608-B128-476D-891C-4AFF14FC5AC8}" type="datetimeFigureOut">
              <a:rPr lang="en-US" smtClean="0"/>
              <a:t>12/1/2019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0CFC5BA-2E7E-49CB-8CF8-949794D4D311}" type="slidenum">
              <a:rPr lang="en-US" smtClean="0"/>
              <a:t>‹#›</a:t>
            </a:fld>
            <a:endParaRPr lang="en-US"/>
          </a:p>
        </p:txBody>
      </p:sp>
    </p:spTree>
    <p:extLst>
      <p:ext uri="{BB962C8B-B14F-4D97-AF65-F5344CB8AC3E}">
        <p14:creationId xmlns:p14="http://schemas.microsoft.com/office/powerpoint/2010/main" val="21827529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The Iowa Rate of Flow is based on work performed by Keith Royer and Bill Nelson while they were working for Iowa State University’s fire training program. While studying the effects of fog streams on interior fires, the pair demonstrated that all you need to do is put the right amount of water in the right place for the fire to go out—something that’s often overlooked by the modern fire service. This formula only gives you the formula for full involvement of the designated structure</a:t>
            </a:r>
            <a:endParaRPr lang="en-US" dirty="0"/>
          </a:p>
          <a:p>
            <a:endParaRPr lang="en-US" dirty="0"/>
          </a:p>
        </p:txBody>
      </p:sp>
      <p:sp>
        <p:nvSpPr>
          <p:cNvPr id="4" name="Slide Number Placeholder 3"/>
          <p:cNvSpPr>
            <a:spLocks noGrp="1"/>
          </p:cNvSpPr>
          <p:nvPr>
            <p:ph type="sldNum" sz="quarter" idx="5"/>
          </p:nvPr>
        </p:nvSpPr>
        <p:spPr/>
        <p:txBody>
          <a:bodyPr/>
          <a:lstStyle/>
          <a:p>
            <a:fld id="{10CFC5BA-2E7E-49CB-8CF8-949794D4D311}" type="slidenum">
              <a:rPr lang="en-US" smtClean="0"/>
              <a:t>4</a:t>
            </a:fld>
            <a:endParaRPr lang="en-US"/>
          </a:p>
        </p:txBody>
      </p:sp>
    </p:spTree>
    <p:extLst>
      <p:ext uri="{BB962C8B-B14F-4D97-AF65-F5344CB8AC3E}">
        <p14:creationId xmlns:p14="http://schemas.microsoft.com/office/powerpoint/2010/main" val="34857156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The NFA formula was developed as part of the Preparing for Incident Command (PIC) Commanding the Initial Response (CIR) courses (late 1980s) based on experienced fire officers opinions about the flow rate required for </a:t>
            </a:r>
            <a:r>
              <a:rPr lang="en-US" b="1" dirty="0">
                <a:effectLst/>
              </a:rPr>
              <a:t>attack lines and backup lines </a:t>
            </a:r>
            <a:r>
              <a:rPr lang="en-US" dirty="0">
                <a:effectLst/>
              </a:rPr>
              <a:t>for hypothetical fire scenarios. The NFA formula was intended for offensive operations. The flow rates estimated by these officers was divided by the area of involvement for each scenario with the resulting constant being 3.</a:t>
            </a:r>
            <a:br>
              <a:rPr lang="en-US" dirty="0">
                <a:effectLst/>
              </a:rPr>
            </a:br>
            <a:endParaRPr lang="en-US" dirty="0"/>
          </a:p>
          <a:p>
            <a:endParaRPr lang="en-US" dirty="0"/>
          </a:p>
        </p:txBody>
      </p:sp>
      <p:sp>
        <p:nvSpPr>
          <p:cNvPr id="4" name="Slide Number Placeholder 3"/>
          <p:cNvSpPr>
            <a:spLocks noGrp="1"/>
          </p:cNvSpPr>
          <p:nvPr>
            <p:ph type="sldNum" sz="quarter" idx="5"/>
          </p:nvPr>
        </p:nvSpPr>
        <p:spPr/>
        <p:txBody>
          <a:bodyPr/>
          <a:lstStyle/>
          <a:p>
            <a:fld id="{10CFC5BA-2E7E-49CB-8CF8-949794D4D311}" type="slidenum">
              <a:rPr lang="en-US" smtClean="0"/>
              <a:t>5</a:t>
            </a:fld>
            <a:endParaRPr lang="en-US"/>
          </a:p>
        </p:txBody>
      </p:sp>
    </p:spTree>
    <p:extLst>
      <p:ext uri="{BB962C8B-B14F-4D97-AF65-F5344CB8AC3E}">
        <p14:creationId xmlns:p14="http://schemas.microsoft.com/office/powerpoint/2010/main" val="197860447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2" name="Freeform 11"/>
          <p:cNvSpPr/>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26" name="Freeform 25"/>
          <p:cNvSpPr/>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2" name="Title 1"/>
          <p:cNvSpPr>
            <a:spLocks noGrp="1"/>
          </p:cNvSpPr>
          <p:nvPr>
            <p:ph type="ctrTitle"/>
          </p:nvPr>
        </p:nvSpPr>
        <p:spPr>
          <a:xfrm rot="21420000">
            <a:off x="891201" y="662656"/>
            <a:ext cx="9755187" cy="2766528"/>
          </a:xfrm>
        </p:spPr>
        <p:txBody>
          <a:bodyPr anchor="b">
            <a:normAutofit/>
          </a:bodyPr>
          <a:lstStyle>
            <a:lvl1pPr algn="r">
              <a:defRPr sz="8000"/>
            </a:lvl1pPr>
          </a:lstStyle>
          <a:p>
            <a:r>
              <a:rPr lang="en-US"/>
              <a:t>Click to edit Master title style</a:t>
            </a:r>
            <a:endParaRPr lang="en-US" dirty="0"/>
          </a:p>
        </p:txBody>
      </p:sp>
      <p:sp>
        <p:nvSpPr>
          <p:cNvPr id="3" name="Subtitle 2"/>
          <p:cNvSpPr>
            <a:spLocks noGrp="1"/>
          </p:cNvSpPr>
          <p:nvPr>
            <p:ph type="subTitle" idx="1"/>
          </p:nvPr>
        </p:nvSpPr>
        <p:spPr>
          <a:xfrm rot="21420000">
            <a:off x="983062" y="3505209"/>
            <a:ext cx="9755187" cy="550333"/>
          </a:xfrm>
        </p:spPr>
        <p:txBody>
          <a:bodyPr anchor="t">
            <a:noAutofit/>
          </a:bodyPr>
          <a:lstStyle>
            <a:lvl1pPr marL="0" indent="0" algn="r">
              <a:buNone/>
              <a:defRPr sz="28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rot="21420000">
            <a:off x="4948541" y="4578463"/>
            <a:ext cx="6143653" cy="1163112"/>
          </a:xfrm>
        </p:spPr>
        <p:txBody>
          <a:bodyPr/>
          <a:lstStyle>
            <a:lvl1pPr algn="ctr">
              <a:defRPr sz="5400">
                <a:solidFill>
                  <a:schemeClr val="accent1">
                    <a:lumMod val="50000"/>
                  </a:schemeClr>
                </a:solidFill>
              </a:defRPr>
            </a:lvl1pPr>
          </a:lstStyle>
          <a:p>
            <a:fld id="{F6E0E8E6-B6EB-498A-BC29-48D81AAAA5B6}" type="datetimeFigureOut">
              <a:rPr lang="en-US" smtClean="0"/>
              <a:t>12/1/2019</a:t>
            </a:fld>
            <a:endParaRPr lang="en-US" dirty="0"/>
          </a:p>
        </p:txBody>
      </p:sp>
      <p:sp>
        <p:nvSpPr>
          <p:cNvPr id="5" name="Footer Placeholder 4"/>
          <p:cNvSpPr>
            <a:spLocks noGrp="1"/>
          </p:cNvSpPr>
          <p:nvPr>
            <p:ph type="ftr" sz="quarter" idx="11"/>
          </p:nvPr>
        </p:nvSpPr>
        <p:spPr>
          <a:xfrm rot="21420000">
            <a:off x="-5560" y="4883024"/>
            <a:ext cx="4047239" cy="1195538"/>
          </a:xfrm>
        </p:spPr>
        <p:txBody>
          <a:bodyPr vert="horz" lIns="91440" tIns="45720" rIns="91440" bIns="45720" rtlCol="0" anchor="ctr"/>
          <a:lstStyle>
            <a:lvl1pPr algn="r">
              <a:defRPr lang="en-US" sz="5400" dirty="0"/>
            </a:lvl1pPr>
          </a:lstStyle>
          <a:p>
            <a:endParaRPr lang="en-US" dirty="0"/>
          </a:p>
        </p:txBody>
      </p:sp>
      <p:sp>
        <p:nvSpPr>
          <p:cNvPr id="6" name="Slide Number Placeholder 5"/>
          <p:cNvSpPr>
            <a:spLocks noGrp="1"/>
          </p:cNvSpPr>
          <p:nvPr>
            <p:ph type="sldNum" sz="quarter" idx="12"/>
          </p:nvPr>
        </p:nvSpPr>
        <p:spPr>
          <a:xfrm rot="21420000">
            <a:off x="9851758" y="3832648"/>
            <a:ext cx="907186" cy="498470"/>
          </a:xfrm>
        </p:spPr>
        <p:txBody>
          <a:bodyPr/>
          <a:lstStyle>
            <a:lvl1pPr>
              <a:defRPr sz="2400">
                <a:solidFill>
                  <a:schemeClr val="tx1">
                    <a:lumMod val="75000"/>
                    <a:lumOff val="25000"/>
                  </a:schemeClr>
                </a:solidFill>
              </a:defRPr>
            </a:lvl1pPr>
          </a:lstStyle>
          <a:p>
            <a:fld id="{6D22F896-40B5-4ADD-8801-0D06FADFA095}" type="slidenum">
              <a:rPr lang="en-US" smtClean="0"/>
              <a:pPr/>
              <a:t>‹#›</a:t>
            </a:fld>
            <a:endParaRPr lang="en-US" dirty="0"/>
          </a:p>
        </p:txBody>
      </p:sp>
      <p:sp>
        <p:nvSpPr>
          <p:cNvPr id="25" name="5-Point Star 24"/>
          <p:cNvSpPr/>
          <p:nvPr/>
        </p:nvSpPr>
        <p:spPr>
          <a:xfrm rot="21420000">
            <a:off x="4221385" y="5111356"/>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924408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4106333"/>
            <a:ext cx="10394708" cy="588846"/>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5801" y="685799"/>
            <a:ext cx="10392513" cy="319490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780" y="4702923"/>
            <a:ext cx="10394728" cy="682472"/>
          </a:xfrm>
        </p:spPr>
        <p:txBody>
          <a:bodyPr anchor="t"/>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F4A8B59-FD8C-464E-A2E0-D2DB42977C43}" type="datetimeFigureOut">
              <a:rPr lang="en-US" smtClean="0"/>
              <a:t>12/1/2019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6049973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6902" cy="3194903"/>
          </a:xfrm>
        </p:spPr>
        <p:txBody>
          <a:bodyPr anchor="ctr">
            <a:normAutofit/>
          </a:bodyPr>
          <a:lstStyle>
            <a:lvl1pPr algn="ctr">
              <a:defRPr sz="4800"/>
            </a:lvl1pPr>
          </a:lstStyle>
          <a:p>
            <a:r>
              <a:rPr lang="en-US"/>
              <a:t>Click to edit Master title style</a:t>
            </a:r>
            <a:endParaRPr lang="en-US" dirty="0"/>
          </a:p>
        </p:txBody>
      </p:sp>
      <p:sp>
        <p:nvSpPr>
          <p:cNvPr id="4" name="Text Placeholder 3"/>
          <p:cNvSpPr>
            <a:spLocks noGrp="1"/>
          </p:cNvSpPr>
          <p:nvPr>
            <p:ph type="body" sz="half" idx="2"/>
          </p:nvPr>
        </p:nvSpPr>
        <p:spPr>
          <a:xfrm>
            <a:off x="685779" y="4106333"/>
            <a:ext cx="10394729" cy="1273606"/>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12D0685-9E9F-46AF-8733-3458A4A5B67E}" type="datetimeFigureOut">
              <a:rPr lang="en-US" smtClean="0"/>
              <a:t>12/1/2019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9410543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21732" y="685800"/>
            <a:ext cx="9525020" cy="2916704"/>
          </a:xfrm>
        </p:spPr>
        <p:txBody>
          <a:bodyPr anchor="ctr">
            <a:normAutofit/>
          </a:bodyPr>
          <a:lstStyle>
            <a:lvl1pPr algn="ctr">
              <a:defRPr sz="4800"/>
            </a:lvl1pPr>
          </a:lstStyle>
          <a:p>
            <a:r>
              <a:rPr lang="en-US"/>
              <a:t>Click to edit Master title style</a:t>
            </a:r>
            <a:endParaRPr lang="en-US" dirty="0"/>
          </a:p>
        </p:txBody>
      </p:sp>
      <p:sp>
        <p:nvSpPr>
          <p:cNvPr id="12" name="Text Placeholder 3"/>
          <p:cNvSpPr>
            <a:spLocks noGrp="1"/>
          </p:cNvSpPr>
          <p:nvPr>
            <p:ph type="body" sz="half" idx="13"/>
          </p:nvPr>
        </p:nvSpPr>
        <p:spPr>
          <a:xfrm>
            <a:off x="1550264" y="3610032"/>
            <a:ext cx="8667956" cy="377768"/>
          </a:xfrm>
        </p:spPr>
        <p:txBody>
          <a:bodyPr anchor="t">
            <a:normAutofit/>
          </a:bodyPr>
          <a:lstStyle>
            <a:lvl1pPr marL="0" indent="0" algn="r">
              <a:buNone/>
              <a:defRPr sz="1400">
                <a:solidFill>
                  <a:schemeClr val="tx1">
                    <a:lumMod val="50000"/>
                    <a:lumOff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685801" y="4106334"/>
            <a:ext cx="10396882" cy="1268252"/>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19578A0-4252-4A4F-8A4C-4F80F1AD91FF}" type="datetimeFigureOut">
              <a:rPr lang="en-US" smtClean="0"/>
              <a:t>12/1/2019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
        <p:nvSpPr>
          <p:cNvPr id="13" name="TextBox 12"/>
          <p:cNvSpPr txBox="1"/>
          <p:nvPr/>
        </p:nvSpPr>
        <p:spPr>
          <a:xfrm>
            <a:off x="685801" y="89262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473083" y="292282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35133865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5800" y="1723854"/>
            <a:ext cx="10394707" cy="2511835"/>
          </a:xfrm>
        </p:spPr>
        <p:txBody>
          <a:bodyPr anchor="b">
            <a:normAutofit/>
          </a:bodyPr>
          <a:lstStyle>
            <a:lvl1pPr algn="l">
              <a:defRPr sz="4800"/>
            </a:lvl1pPr>
          </a:lstStyle>
          <a:p>
            <a:r>
              <a:rPr lang="en-US"/>
              <a:t>Click to edit Master title style</a:t>
            </a:r>
            <a:endParaRPr lang="en-US" dirty="0"/>
          </a:p>
        </p:txBody>
      </p:sp>
      <p:sp>
        <p:nvSpPr>
          <p:cNvPr id="4" name="Text Placeholder 3"/>
          <p:cNvSpPr>
            <a:spLocks noGrp="1"/>
          </p:cNvSpPr>
          <p:nvPr>
            <p:ph type="body" sz="half" idx="2"/>
          </p:nvPr>
        </p:nvSpPr>
        <p:spPr>
          <a:xfrm>
            <a:off x="685800" y="4247468"/>
            <a:ext cx="10394707" cy="1140644"/>
          </a:xfrm>
        </p:spPr>
        <p:txBody>
          <a:bodyPr anchor="t">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DCDF071-3364-4AF2-8784-696D9E530376}" type="datetimeFigureOut">
              <a:rPr lang="en-US" smtClean="0"/>
              <a:t>12/1/2019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9068934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685802" y="685800"/>
            <a:ext cx="10394706" cy="1151965"/>
          </a:xfrm>
        </p:spPr>
        <p:txBody>
          <a:bodyPr/>
          <a:lstStyle>
            <a:lvl1pPr algn="ctr">
              <a:defRPr/>
            </a:lvl1pPr>
          </a:lstStyle>
          <a:p>
            <a:r>
              <a:rPr lang="en-US"/>
              <a:t>Click to edit Master title style</a:t>
            </a:r>
            <a:endParaRPr lang="en-US" dirty="0"/>
          </a:p>
        </p:txBody>
      </p:sp>
      <p:sp>
        <p:nvSpPr>
          <p:cNvPr id="7" name="Text Placeholder 2"/>
          <p:cNvSpPr>
            <a:spLocks noGrp="1"/>
          </p:cNvSpPr>
          <p:nvPr>
            <p:ph type="body" idx="1"/>
          </p:nvPr>
        </p:nvSpPr>
        <p:spPr>
          <a:xfrm>
            <a:off x="685802"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5802"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234622"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234621"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770380"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770380"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12E0C83B-2A0D-4895-8D19-F0DA28872F64}" type="datetimeFigureOut">
              <a:rPr lang="en-US" smtClean="0"/>
              <a:t>12/1/2019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8502932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685801" y="685800"/>
            <a:ext cx="10396882" cy="1151965"/>
          </a:xfrm>
        </p:spPr>
        <p:txBody>
          <a:bodyPr/>
          <a:lstStyle>
            <a:lvl1pPr algn="ctr">
              <a:defRPr/>
            </a:lvl1pPr>
          </a:lstStyle>
          <a:p>
            <a:r>
              <a:rPr lang="en-US"/>
              <a:t>Click to edit Master title style</a:t>
            </a:r>
            <a:endParaRPr lang="en-US" dirty="0"/>
          </a:p>
        </p:txBody>
      </p:sp>
      <p:sp>
        <p:nvSpPr>
          <p:cNvPr id="19" name="Text Placeholder 2"/>
          <p:cNvSpPr>
            <a:spLocks noGrp="1"/>
          </p:cNvSpPr>
          <p:nvPr>
            <p:ph type="body" idx="1"/>
          </p:nvPr>
        </p:nvSpPr>
        <p:spPr>
          <a:xfrm>
            <a:off x="69184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685780" y="2063395"/>
            <a:ext cx="3310128" cy="1536725"/>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91840" y="4389287"/>
            <a:ext cx="3310128" cy="98529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23741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235999" y="2063395"/>
            <a:ext cx="3310128" cy="1535237"/>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235999" y="4389286"/>
            <a:ext cx="3310128" cy="98530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768944"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768819" y="2063394"/>
            <a:ext cx="3310128" cy="1537196"/>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768819" y="4389284"/>
            <a:ext cx="3310128" cy="985302"/>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5E32ACF0-C7E7-4CC8-840E-A2809FB4BDF6}" type="datetimeFigureOut">
              <a:rPr lang="en-US" smtClean="0"/>
              <a:t>12/1/2019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6811656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r">
              <a:defRPr/>
            </a:lvl1pPr>
          </a:lstStyle>
          <a:p>
            <a:r>
              <a:rPr lang="en-US"/>
              <a:t>Click to edit Master title style</a:t>
            </a:r>
            <a:endParaRPr lang="en-US" dirty="0"/>
          </a:p>
        </p:txBody>
      </p:sp>
      <p:sp>
        <p:nvSpPr>
          <p:cNvPr id="11" name="Vertical Text Placeholder 2"/>
          <p:cNvSpPr>
            <a:spLocks noGrp="1"/>
          </p:cNvSpPr>
          <p:nvPr>
            <p:ph type="body" orient="vert" sz="quarter" idx="13"/>
          </p:nvPr>
        </p:nvSpPr>
        <p:spPr>
          <a:xfrm>
            <a:off x="685800" y="2063396"/>
            <a:ext cx="10394707" cy="331119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B1B64FF-53E9-4519-AFEB-B5EAE0A6C098}" type="datetimeFigureOut">
              <a:rPr lang="en-US" smtClean="0"/>
              <a:t>12/1/2019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5894343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5862" y="685800"/>
            <a:ext cx="2264646" cy="4688785"/>
          </a:xfrm>
        </p:spPr>
        <p:txBody>
          <a:bodyPr vert="eaVert"/>
          <a:lstStyle>
            <a:lvl1pPr algn="l">
              <a:defRPr/>
            </a:lvl1pPr>
          </a:lstStyle>
          <a:p>
            <a:r>
              <a:rPr lang="en-US"/>
              <a:t>Click to edit Master title style</a:t>
            </a:r>
            <a:endParaRPr lang="en-US" dirty="0"/>
          </a:p>
        </p:txBody>
      </p:sp>
      <p:sp>
        <p:nvSpPr>
          <p:cNvPr id="8" name="Vertical Text Placeholder 2"/>
          <p:cNvSpPr>
            <a:spLocks noGrp="1"/>
          </p:cNvSpPr>
          <p:nvPr>
            <p:ph type="body" orient="vert" sz="quarter" idx="13"/>
          </p:nvPr>
        </p:nvSpPr>
        <p:spPr>
          <a:xfrm>
            <a:off x="685800" y="685800"/>
            <a:ext cx="7904431" cy="4688785"/>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3D0605F-0999-49B8-97E8-A9F5FE66FD89}" type="datetimeFigureOut">
              <a:rPr lang="en-US" smtClean="0"/>
              <a:t>12/1/2019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6438453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685800" y="2063396"/>
            <a:ext cx="10394707" cy="33111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D041493-8214-4CD3-9E66-4A7CE0239274}" type="datetimeFigureOut">
              <a:rPr lang="en-US" smtClean="0"/>
              <a:t>12/1/2019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4464779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4707" cy="3193487"/>
          </a:xfrm>
        </p:spPr>
        <p:txBody>
          <a:bodyPr anchor="b">
            <a:normAutofit/>
          </a:bodyPr>
          <a:lstStyle>
            <a:lvl1pPr algn="l">
              <a:defRPr sz="5400"/>
            </a:lvl1pPr>
          </a:lstStyle>
          <a:p>
            <a:r>
              <a:rPr lang="en-US"/>
              <a:t>Click to edit Master title style</a:t>
            </a:r>
            <a:endParaRPr lang="en-US" dirty="0"/>
          </a:p>
        </p:txBody>
      </p:sp>
      <p:sp>
        <p:nvSpPr>
          <p:cNvPr id="3" name="Text Placeholder 2"/>
          <p:cNvSpPr>
            <a:spLocks noGrp="1"/>
          </p:cNvSpPr>
          <p:nvPr>
            <p:ph type="body" idx="1"/>
          </p:nvPr>
        </p:nvSpPr>
        <p:spPr>
          <a:xfrm>
            <a:off x="685801" y="3742267"/>
            <a:ext cx="10394707" cy="1639614"/>
          </a:xfrm>
        </p:spPr>
        <p:txBody>
          <a:bodyPr anchor="t">
            <a:normAutofit/>
          </a:bodyPr>
          <a:lstStyle>
            <a:lvl1pPr marL="0" indent="0" algn="l">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D45397E-FD2D-4D0A-B33C-2E5AEFAED143}" type="datetimeFigureOut">
              <a:rPr lang="en-US" smtClean="0"/>
              <a:t>12/1/2019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0477222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6882" cy="1158140"/>
          </a:xfrm>
        </p:spPr>
        <p:txBody>
          <a:bodyPr/>
          <a:lstStyle/>
          <a:p>
            <a:r>
              <a:rPr lang="en-US"/>
              <a:t>Click to edit Master title style</a:t>
            </a:r>
            <a:endParaRPr lang="en-US" dirty="0"/>
          </a:p>
        </p:txBody>
      </p:sp>
      <p:sp>
        <p:nvSpPr>
          <p:cNvPr id="12" name="Content Placeholder 2"/>
          <p:cNvSpPr>
            <a:spLocks noGrp="1"/>
          </p:cNvSpPr>
          <p:nvPr>
            <p:ph sz="quarter" idx="13"/>
          </p:nvPr>
        </p:nvSpPr>
        <p:spPr>
          <a:xfrm>
            <a:off x="685800" y="2063396"/>
            <a:ext cx="5088714" cy="3311189"/>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14"/>
          </p:nvPr>
        </p:nvSpPr>
        <p:spPr>
          <a:xfrm>
            <a:off x="5993971" y="2063396"/>
            <a:ext cx="5086538" cy="3311189"/>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E15092E-80DC-4992-A0D4-E74F7FC3042B}" type="datetimeFigureOut">
              <a:rPr lang="en-US" smtClean="0"/>
              <a:t>12/1/2019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2550029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4707" cy="1158140"/>
          </a:xfrm>
        </p:spPr>
        <p:txBody>
          <a:bodyPr/>
          <a:lstStyle/>
          <a:p>
            <a:r>
              <a:rPr lang="en-US"/>
              <a:t>Click to edit Master title style</a:t>
            </a:r>
            <a:endParaRPr lang="en-US" dirty="0"/>
          </a:p>
        </p:txBody>
      </p:sp>
      <p:sp>
        <p:nvSpPr>
          <p:cNvPr id="3" name="Text Placeholder 2"/>
          <p:cNvSpPr>
            <a:spLocks noGrp="1"/>
          </p:cNvSpPr>
          <p:nvPr>
            <p:ph type="body" idx="1"/>
          </p:nvPr>
        </p:nvSpPr>
        <p:spPr>
          <a:xfrm>
            <a:off x="918356" y="2063396"/>
            <a:ext cx="4856158"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3"/>
          <p:cNvSpPr>
            <a:spLocks noGrp="1"/>
          </p:cNvSpPr>
          <p:nvPr>
            <p:ph sz="quarter" idx="13"/>
          </p:nvPr>
        </p:nvSpPr>
        <p:spPr>
          <a:xfrm>
            <a:off x="685802" y="2861733"/>
            <a:ext cx="5088712" cy="2512852"/>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8191" y="2063396"/>
            <a:ext cx="4864491"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5"/>
          <p:cNvSpPr>
            <a:spLocks noGrp="1"/>
          </p:cNvSpPr>
          <p:nvPr>
            <p:ph sz="quarter" idx="14"/>
          </p:nvPr>
        </p:nvSpPr>
        <p:spPr>
          <a:xfrm>
            <a:off x="5993969" y="2861733"/>
            <a:ext cx="5088713" cy="2512852"/>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569A4C6-EA06-4AF0-A839-1839C57399A0}" type="datetimeFigureOut">
              <a:rPr lang="en-US" smtClean="0"/>
              <a:t>12/1/2019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5887670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BF0C016-2580-485A-AC4B-4452BC379743}" type="datetimeFigureOut">
              <a:rPr lang="en-US" smtClean="0"/>
              <a:t>12/1/2019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8818028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FF0C8E6-7044-439E-9AE7-82A0C81AB0F0}" type="datetimeFigureOut">
              <a:rPr lang="en-US" smtClean="0"/>
              <a:t>12/1/2019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6636848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3643" y="685800"/>
            <a:ext cx="4126860" cy="2023252"/>
          </a:xfrm>
        </p:spPr>
        <p:txBody>
          <a:bodyPr anchor="b">
            <a:normAutofit/>
          </a:bodyPr>
          <a:lstStyle>
            <a:lvl1pPr algn="ctr">
              <a:defRPr sz="3600"/>
            </a:lvl1pPr>
          </a:lstStyle>
          <a:p>
            <a:r>
              <a:rPr lang="en-US"/>
              <a:t>Click to edit Master title style</a:t>
            </a:r>
            <a:endParaRPr lang="en-US" dirty="0"/>
          </a:p>
        </p:txBody>
      </p:sp>
      <p:sp>
        <p:nvSpPr>
          <p:cNvPr id="10" name="Content Placeholder 2"/>
          <p:cNvSpPr>
            <a:spLocks noGrp="1"/>
          </p:cNvSpPr>
          <p:nvPr>
            <p:ph sz="quarter" idx="13"/>
          </p:nvPr>
        </p:nvSpPr>
        <p:spPr>
          <a:xfrm>
            <a:off x="5046132" y="685800"/>
            <a:ext cx="6034375" cy="46887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93642" y="2709052"/>
            <a:ext cx="4126861" cy="2665533"/>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E95F70E-5DFF-42EC-93B3-07D70D7ED1BD}" type="datetimeFigureOut">
              <a:rPr lang="en-US" smtClean="0"/>
              <a:t>12/1/2019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7877509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685800"/>
            <a:ext cx="6345302" cy="2023252"/>
          </a:xfrm>
        </p:spPr>
        <p:txBody>
          <a:bodyPr anchor="b">
            <a:normAutofit/>
          </a:bodyPr>
          <a:lstStyle>
            <a:lvl1pPr algn="ctr">
              <a:defRPr sz="3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82362" y="0"/>
            <a:ext cx="3598146" cy="507153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1" y="2709052"/>
            <a:ext cx="6345301" cy="2362481"/>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64520B5-A0C9-4D15-A71B-70A075D52D64}" type="datetimeFigureOut">
              <a:rPr lang="en-US" smtClean="0"/>
              <a:t>12/1/2019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3333076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jp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0" name="Group 9"/>
          <p:cNvGrpSpPr/>
          <p:nvPr/>
        </p:nvGrpSpPr>
        <p:grpSpPr>
          <a:xfrm>
            <a:off x="-25397" y="0"/>
            <a:ext cx="12005350" cy="6644081"/>
            <a:chOff x="-25397" y="0"/>
            <a:chExt cx="12005350" cy="6644081"/>
          </a:xfrm>
        </p:grpSpPr>
        <p:sp useBgFill="1">
          <p:nvSpPr>
            <p:cNvPr id="11" name="Rectangle 10"/>
            <p:cNvSpPr/>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13" name="Rectangle 12"/>
            <p:cNvSpPr/>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85801" y="685800"/>
            <a:ext cx="10396882" cy="115196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0" y="2063396"/>
            <a:ext cx="10396883" cy="3311189"/>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98083" y="5757334"/>
            <a:ext cx="3784600" cy="498470"/>
          </a:xfrm>
          <a:prstGeom prst="rect">
            <a:avLst/>
          </a:prstGeom>
        </p:spPr>
        <p:txBody>
          <a:bodyPr vert="horz" lIns="91440" tIns="45720" rIns="91440" bIns="45720" rtlCol="0" anchor="ctr"/>
          <a:lstStyle>
            <a:lvl1pPr algn="r">
              <a:defRPr sz="3200" cap="all" baseline="0">
                <a:solidFill>
                  <a:schemeClr val="accent1">
                    <a:lumMod val="50000"/>
                  </a:schemeClr>
                </a:solidFill>
              </a:defRPr>
            </a:lvl1pPr>
          </a:lstStyle>
          <a:p>
            <a:fld id="{61EAF71F-1A43-41B7-B605-0710A83174B7}" type="datetimeFigureOut">
              <a:rPr lang="en-US" smtClean="0"/>
              <a:t>12/1/2019</a:t>
            </a:fld>
            <a:endParaRPr lang="en-US" dirty="0"/>
          </a:p>
        </p:txBody>
      </p:sp>
      <p:sp>
        <p:nvSpPr>
          <p:cNvPr id="5" name="Footer Placeholder 4"/>
          <p:cNvSpPr>
            <a:spLocks noGrp="1"/>
          </p:cNvSpPr>
          <p:nvPr>
            <p:ph type="ftr" sz="quarter" idx="3"/>
          </p:nvPr>
        </p:nvSpPr>
        <p:spPr>
          <a:xfrm>
            <a:off x="685801" y="5757334"/>
            <a:ext cx="5499719" cy="498470"/>
          </a:xfrm>
          <a:prstGeom prst="rect">
            <a:avLst/>
          </a:prstGeom>
        </p:spPr>
        <p:txBody>
          <a:bodyPr vert="horz" lIns="91440" tIns="45720" rIns="91440" bIns="45720" rtlCol="0" anchor="ctr"/>
          <a:lstStyle>
            <a:lvl1pPr algn="l">
              <a:defRPr sz="3200" cap="all" baseline="0">
                <a:solidFill>
                  <a:schemeClr val="accent1">
                    <a:lumMod val="50000"/>
                  </a:schemeClr>
                </a:solidFill>
              </a:defRPr>
            </a:lvl1pPr>
          </a:lstStyle>
          <a:p>
            <a:endParaRPr lang="en-US" dirty="0"/>
          </a:p>
        </p:txBody>
      </p:sp>
      <p:sp>
        <p:nvSpPr>
          <p:cNvPr id="6" name="Slide Number Placeholder 5"/>
          <p:cNvSpPr>
            <a:spLocks noGrp="1"/>
          </p:cNvSpPr>
          <p:nvPr>
            <p:ph type="sldNum" sz="quarter" idx="4"/>
          </p:nvPr>
        </p:nvSpPr>
        <p:spPr>
          <a:xfrm>
            <a:off x="6287121" y="5757334"/>
            <a:ext cx="907186" cy="498470"/>
          </a:xfrm>
          <a:prstGeom prst="rect">
            <a:avLst/>
          </a:prstGeom>
        </p:spPr>
        <p:txBody>
          <a:bodyPr vert="horz" lIns="91440" tIns="45720" rIns="91440" bIns="45720" rtlCol="0" anchor="ctr"/>
          <a:lstStyle>
            <a:lvl1pPr algn="ctr">
              <a:defRPr sz="3200" cap="all" baseline="0">
                <a:solidFill>
                  <a:schemeClr val="accent1">
                    <a:lumMod val="50000"/>
                  </a:schemeClr>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836795074"/>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 id="2147483683" r:id="rId14"/>
    <p:sldLayoutId id="2147483684" r:id="rId15"/>
    <p:sldLayoutId id="2147483685" r:id="rId16"/>
    <p:sldLayoutId id="2147483686" r:id="rId17"/>
  </p:sldLayoutIdLst>
  <p:hf sldNum="0" hdr="0" ftr="0" dt="0"/>
  <p:txStyles>
    <p:titleStyle>
      <a:lvl1pPr algn="l" defTabSz="914400" rtl="0" eaLnBrk="1" latinLnBrk="0" hangingPunct="1">
        <a:lnSpc>
          <a:spcPct val="90000"/>
        </a:lnSpc>
        <a:spcBef>
          <a:spcPct val="0"/>
        </a:spcBef>
        <a:buNone/>
        <a:defRPr sz="5400" kern="1200" cap="all" baseline="0">
          <a:solidFill>
            <a:schemeClr val="accent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5.JP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5.JP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1AD223-264B-4A3C-A8EA-C3E3974811ED}"/>
              </a:ext>
            </a:extLst>
          </p:cNvPr>
          <p:cNvSpPr>
            <a:spLocks noGrp="1"/>
          </p:cNvSpPr>
          <p:nvPr>
            <p:ph type="ctrTitle"/>
          </p:nvPr>
        </p:nvSpPr>
        <p:spPr/>
        <p:txBody>
          <a:bodyPr/>
          <a:lstStyle/>
          <a:p>
            <a:r>
              <a:rPr lang="en-US" dirty="0"/>
              <a:t>Rural Water Supply Operations</a:t>
            </a:r>
          </a:p>
        </p:txBody>
      </p:sp>
      <p:sp>
        <p:nvSpPr>
          <p:cNvPr id="3" name="Subtitle 2">
            <a:extLst>
              <a:ext uri="{FF2B5EF4-FFF2-40B4-BE49-F238E27FC236}">
                <a16:creationId xmlns:a16="http://schemas.microsoft.com/office/drawing/2014/main" id="{F3A42C5E-FF19-4BC9-8B25-BF31F6C92E91}"/>
              </a:ext>
            </a:extLst>
          </p:cNvPr>
          <p:cNvSpPr>
            <a:spLocks noGrp="1"/>
          </p:cNvSpPr>
          <p:nvPr>
            <p:ph type="subTitle" idx="1"/>
          </p:nvPr>
        </p:nvSpPr>
        <p:spPr/>
        <p:txBody>
          <a:bodyPr/>
          <a:lstStyle/>
          <a:p>
            <a:r>
              <a:rPr lang="en-US" dirty="0"/>
              <a:t>Tender Shuttles and Port-a-tank setup</a:t>
            </a:r>
          </a:p>
        </p:txBody>
      </p:sp>
      <p:pic>
        <p:nvPicPr>
          <p:cNvPr id="5" name="Picture 4">
            <a:extLst>
              <a:ext uri="{FF2B5EF4-FFF2-40B4-BE49-F238E27FC236}">
                <a16:creationId xmlns:a16="http://schemas.microsoft.com/office/drawing/2014/main" id="{E09D6BF7-97DE-4D15-9601-A5D38D11C331}"/>
              </a:ext>
            </a:extLst>
          </p:cNvPr>
          <p:cNvPicPr>
            <a:picLocks noChangeAspect="1"/>
          </p:cNvPicPr>
          <p:nvPr/>
        </p:nvPicPr>
        <p:blipFill rotWithShape="1">
          <a:blip r:embed="rId2"/>
          <a:srcRect b="35525"/>
          <a:stretch/>
        </p:blipFill>
        <p:spPr>
          <a:xfrm rot="21414461">
            <a:off x="504829" y="2355865"/>
            <a:ext cx="2972447" cy="3407079"/>
          </a:xfrm>
          <a:prstGeom prst="rect">
            <a:avLst/>
          </a:prstGeom>
          <a:ln>
            <a:noFill/>
          </a:ln>
          <a:effectLst>
            <a:softEdge rad="112500"/>
          </a:effectLst>
        </p:spPr>
      </p:pic>
      <p:pic>
        <p:nvPicPr>
          <p:cNvPr id="6" name="Picture 5">
            <a:extLst>
              <a:ext uri="{FF2B5EF4-FFF2-40B4-BE49-F238E27FC236}">
                <a16:creationId xmlns:a16="http://schemas.microsoft.com/office/drawing/2014/main" id="{691EC00E-F2D6-4413-A1D7-3777B2A8AE90}"/>
              </a:ext>
            </a:extLst>
          </p:cNvPr>
          <p:cNvPicPr>
            <a:picLocks noChangeAspect="1"/>
          </p:cNvPicPr>
          <p:nvPr/>
        </p:nvPicPr>
        <p:blipFill>
          <a:blip r:embed="rId3"/>
          <a:stretch>
            <a:fillRect/>
          </a:stretch>
        </p:blipFill>
        <p:spPr>
          <a:xfrm rot="21430168">
            <a:off x="9783077" y="4562432"/>
            <a:ext cx="938124" cy="1026211"/>
          </a:xfrm>
          <a:prstGeom prst="rect">
            <a:avLst/>
          </a:prstGeom>
        </p:spPr>
      </p:pic>
    </p:spTree>
    <p:extLst>
      <p:ext uri="{BB962C8B-B14F-4D97-AF65-F5344CB8AC3E}">
        <p14:creationId xmlns:p14="http://schemas.microsoft.com/office/powerpoint/2010/main" val="14492256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3D9FED-3A78-44FB-87B8-0BB3481D73A4}"/>
              </a:ext>
            </a:extLst>
          </p:cNvPr>
          <p:cNvSpPr>
            <a:spLocks noGrp="1"/>
          </p:cNvSpPr>
          <p:nvPr>
            <p:ph type="title"/>
          </p:nvPr>
        </p:nvSpPr>
        <p:spPr>
          <a:xfrm>
            <a:off x="623657" y="820031"/>
            <a:ext cx="10396882" cy="1151965"/>
          </a:xfrm>
        </p:spPr>
        <p:txBody>
          <a:bodyPr>
            <a:normAutofit fontScale="90000"/>
          </a:bodyPr>
          <a:lstStyle/>
          <a:p>
            <a:r>
              <a:rPr lang="en-US" dirty="0"/>
              <a:t>Single </a:t>
            </a:r>
            <a:br>
              <a:rPr lang="en-US" dirty="0"/>
            </a:br>
            <a:r>
              <a:rPr lang="en-US" dirty="0"/>
              <a:t>tank</a:t>
            </a:r>
          </a:p>
        </p:txBody>
      </p:sp>
      <p:pic>
        <p:nvPicPr>
          <p:cNvPr id="5" name="Content Placeholder 4">
            <a:extLst>
              <a:ext uri="{FF2B5EF4-FFF2-40B4-BE49-F238E27FC236}">
                <a16:creationId xmlns:a16="http://schemas.microsoft.com/office/drawing/2014/main" id="{7CD6350D-169A-4A8E-AE30-579E1E3E21A7}"/>
              </a:ext>
            </a:extLst>
          </p:cNvPr>
          <p:cNvPicPr>
            <a:picLocks noGrp="1" noChangeAspect="1"/>
          </p:cNvPicPr>
          <p:nvPr>
            <p:ph sz="quarter" idx="13"/>
          </p:nvPr>
        </p:nvPicPr>
        <p:blipFill>
          <a:blip r:embed="rId2"/>
          <a:stretch>
            <a:fillRect/>
          </a:stretch>
        </p:blipFill>
        <p:spPr>
          <a:xfrm>
            <a:off x="2985594" y="269770"/>
            <a:ext cx="8342312" cy="588467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a:extLst>
              <a:ext uri="{FF2B5EF4-FFF2-40B4-BE49-F238E27FC236}">
                <a16:creationId xmlns:a16="http://schemas.microsoft.com/office/drawing/2014/main" id="{5F442520-69A4-44E3-AFE8-B482617A94F7}"/>
              </a:ext>
            </a:extLst>
          </p:cNvPr>
          <p:cNvPicPr>
            <a:picLocks noChangeAspect="1"/>
          </p:cNvPicPr>
          <p:nvPr/>
        </p:nvPicPr>
        <p:blipFill>
          <a:blip r:embed="rId3"/>
          <a:stretch>
            <a:fillRect/>
          </a:stretch>
        </p:blipFill>
        <p:spPr>
          <a:xfrm>
            <a:off x="7379888" y="1830280"/>
            <a:ext cx="521651" cy="516865"/>
          </a:xfrm>
          <a:prstGeom prst="rect">
            <a:avLst/>
          </a:prstGeom>
        </p:spPr>
      </p:pic>
      <p:pic>
        <p:nvPicPr>
          <p:cNvPr id="7" name="Picture 6">
            <a:extLst>
              <a:ext uri="{FF2B5EF4-FFF2-40B4-BE49-F238E27FC236}">
                <a16:creationId xmlns:a16="http://schemas.microsoft.com/office/drawing/2014/main" id="{A5063EA0-DA51-4405-B7EE-3815E29C4893}"/>
              </a:ext>
            </a:extLst>
          </p:cNvPr>
          <p:cNvPicPr>
            <a:picLocks noChangeAspect="1"/>
          </p:cNvPicPr>
          <p:nvPr/>
        </p:nvPicPr>
        <p:blipFill>
          <a:blip r:embed="rId4"/>
          <a:stretch>
            <a:fillRect/>
          </a:stretch>
        </p:blipFill>
        <p:spPr>
          <a:xfrm>
            <a:off x="6403927" y="2230121"/>
            <a:ext cx="1236787" cy="926297"/>
          </a:xfrm>
          <a:prstGeom prst="rect">
            <a:avLst/>
          </a:prstGeom>
        </p:spPr>
      </p:pic>
      <p:sp>
        <p:nvSpPr>
          <p:cNvPr id="8" name="L-Shape 7">
            <a:extLst>
              <a:ext uri="{FF2B5EF4-FFF2-40B4-BE49-F238E27FC236}">
                <a16:creationId xmlns:a16="http://schemas.microsoft.com/office/drawing/2014/main" id="{56E5B0CC-C70C-405E-ABF0-FF9BD99C313E}"/>
              </a:ext>
            </a:extLst>
          </p:cNvPr>
          <p:cNvSpPr/>
          <p:nvPr/>
        </p:nvSpPr>
        <p:spPr>
          <a:xfrm rot="10599203">
            <a:off x="6515767" y="3094767"/>
            <a:ext cx="141848" cy="123302"/>
          </a:xfrm>
          <a:prstGeom prst="corner">
            <a:avLst/>
          </a:prstGeom>
          <a:solidFill>
            <a:schemeClr val="bg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23287B9F-E6D7-4536-955E-067B8D19B839}"/>
              </a:ext>
            </a:extLst>
          </p:cNvPr>
          <p:cNvPicPr>
            <a:picLocks noChangeAspect="1"/>
          </p:cNvPicPr>
          <p:nvPr/>
        </p:nvPicPr>
        <p:blipFill>
          <a:blip r:embed="rId5"/>
          <a:stretch>
            <a:fillRect/>
          </a:stretch>
        </p:blipFill>
        <p:spPr>
          <a:xfrm rot="14494453">
            <a:off x="6048255" y="3263700"/>
            <a:ext cx="517468" cy="527051"/>
          </a:xfrm>
          <a:prstGeom prst="rect">
            <a:avLst/>
          </a:prstGeom>
        </p:spPr>
      </p:pic>
      <p:sp>
        <p:nvSpPr>
          <p:cNvPr id="10" name="Rectangle 9">
            <a:extLst>
              <a:ext uri="{FF2B5EF4-FFF2-40B4-BE49-F238E27FC236}">
                <a16:creationId xmlns:a16="http://schemas.microsoft.com/office/drawing/2014/main" id="{EA1AF799-47A8-4F46-883B-D2F3C9CF30F6}"/>
              </a:ext>
            </a:extLst>
          </p:cNvPr>
          <p:cNvSpPr/>
          <p:nvPr/>
        </p:nvSpPr>
        <p:spPr>
          <a:xfrm rot="904647">
            <a:off x="5781633" y="3370290"/>
            <a:ext cx="284626" cy="266330"/>
          </a:xfrm>
          <a:prstGeom prst="rect">
            <a:avLst/>
          </a:prstGeom>
          <a:solidFill>
            <a:srgbClr val="00B0F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D9350408-4241-43AB-90A8-E50A1ECB0D12}"/>
              </a:ext>
            </a:extLst>
          </p:cNvPr>
          <p:cNvCxnSpPr>
            <a:cxnSpLocks/>
          </p:cNvCxnSpPr>
          <p:nvPr/>
        </p:nvCxnSpPr>
        <p:spPr>
          <a:xfrm>
            <a:off x="5923946" y="3503455"/>
            <a:ext cx="280415" cy="0"/>
          </a:xfrm>
          <a:prstGeom prst="line">
            <a:avLst/>
          </a:prstGeom>
        </p:spPr>
        <p:style>
          <a:lnRef idx="3">
            <a:schemeClr val="dk1"/>
          </a:lnRef>
          <a:fillRef idx="0">
            <a:schemeClr val="dk1"/>
          </a:fillRef>
          <a:effectRef idx="2">
            <a:schemeClr val="dk1"/>
          </a:effectRef>
          <a:fontRef idx="minor">
            <a:schemeClr val="tx1"/>
          </a:fontRef>
        </p:style>
      </p:cxnSp>
      <p:sp>
        <p:nvSpPr>
          <p:cNvPr id="18" name="Freeform: Shape 17">
            <a:extLst>
              <a:ext uri="{FF2B5EF4-FFF2-40B4-BE49-F238E27FC236}">
                <a16:creationId xmlns:a16="http://schemas.microsoft.com/office/drawing/2014/main" id="{EA4A5D38-7CD9-4DBB-94BC-B5A5BE8EE50A}"/>
              </a:ext>
            </a:extLst>
          </p:cNvPr>
          <p:cNvSpPr/>
          <p:nvPr/>
        </p:nvSpPr>
        <p:spPr>
          <a:xfrm>
            <a:off x="6418555" y="3231472"/>
            <a:ext cx="251479" cy="417250"/>
          </a:xfrm>
          <a:custGeom>
            <a:avLst/>
            <a:gdLst>
              <a:gd name="connsiteX0" fmla="*/ 0 w 251479"/>
              <a:gd name="connsiteY0" fmla="*/ 417250 h 417250"/>
              <a:gd name="connsiteX1" fmla="*/ 44389 w 251479"/>
              <a:gd name="connsiteY1" fmla="*/ 408373 h 417250"/>
              <a:gd name="connsiteX2" fmla="*/ 71022 w 251479"/>
              <a:gd name="connsiteY2" fmla="*/ 399495 h 417250"/>
              <a:gd name="connsiteX3" fmla="*/ 79899 w 251479"/>
              <a:gd name="connsiteY3" fmla="*/ 372862 h 417250"/>
              <a:gd name="connsiteX4" fmla="*/ 97655 w 251479"/>
              <a:gd name="connsiteY4" fmla="*/ 346229 h 417250"/>
              <a:gd name="connsiteX5" fmla="*/ 124288 w 251479"/>
              <a:gd name="connsiteY5" fmla="*/ 328474 h 417250"/>
              <a:gd name="connsiteX6" fmla="*/ 168676 w 251479"/>
              <a:gd name="connsiteY6" fmla="*/ 301841 h 417250"/>
              <a:gd name="connsiteX7" fmla="*/ 204187 w 251479"/>
              <a:gd name="connsiteY7" fmla="*/ 266330 h 417250"/>
              <a:gd name="connsiteX8" fmla="*/ 221942 w 251479"/>
              <a:gd name="connsiteY8" fmla="*/ 213064 h 417250"/>
              <a:gd name="connsiteX9" fmla="*/ 230820 w 251479"/>
              <a:gd name="connsiteY9" fmla="*/ 186431 h 417250"/>
              <a:gd name="connsiteX10" fmla="*/ 248575 w 251479"/>
              <a:gd name="connsiteY10" fmla="*/ 124287 h 417250"/>
              <a:gd name="connsiteX11" fmla="*/ 221942 w 251479"/>
              <a:gd name="connsiteY11" fmla="*/ 0 h 41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1479" h="417250">
                <a:moveTo>
                  <a:pt x="0" y="417250"/>
                </a:moveTo>
                <a:cubicBezTo>
                  <a:pt x="14796" y="414291"/>
                  <a:pt x="29750" y="412033"/>
                  <a:pt x="44389" y="408373"/>
                </a:cubicBezTo>
                <a:cubicBezTo>
                  <a:pt x="53468" y="406103"/>
                  <a:pt x="64405" y="406112"/>
                  <a:pt x="71022" y="399495"/>
                </a:cubicBezTo>
                <a:cubicBezTo>
                  <a:pt x="77639" y="392878"/>
                  <a:pt x="75714" y="381232"/>
                  <a:pt x="79899" y="372862"/>
                </a:cubicBezTo>
                <a:cubicBezTo>
                  <a:pt x="84671" y="363319"/>
                  <a:pt x="90110" y="353774"/>
                  <a:pt x="97655" y="346229"/>
                </a:cubicBezTo>
                <a:cubicBezTo>
                  <a:pt x="105200" y="338685"/>
                  <a:pt x="115957" y="335139"/>
                  <a:pt x="124288" y="328474"/>
                </a:cubicBezTo>
                <a:cubicBezTo>
                  <a:pt x="159106" y="300619"/>
                  <a:pt x="122423" y="317257"/>
                  <a:pt x="168676" y="301841"/>
                </a:cubicBezTo>
                <a:cubicBezTo>
                  <a:pt x="180513" y="290004"/>
                  <a:pt x="198893" y="282211"/>
                  <a:pt x="204187" y="266330"/>
                </a:cubicBezTo>
                <a:lnTo>
                  <a:pt x="221942" y="213064"/>
                </a:lnTo>
                <a:cubicBezTo>
                  <a:pt x="224901" y="204186"/>
                  <a:pt x="228551" y="195510"/>
                  <a:pt x="230820" y="186431"/>
                </a:cubicBezTo>
                <a:cubicBezTo>
                  <a:pt x="241966" y="141841"/>
                  <a:pt x="235838" y="162495"/>
                  <a:pt x="248575" y="124287"/>
                </a:cubicBezTo>
                <a:cubicBezTo>
                  <a:pt x="239189" y="2281"/>
                  <a:pt x="274207" y="26134"/>
                  <a:pt x="221942" y="0"/>
                </a:cubicBezTo>
              </a:path>
            </a:pathLst>
          </a:custGeom>
          <a:ln>
            <a:solidFill>
              <a:srgbClr val="FFFF00"/>
            </a:solidFill>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pic>
        <p:nvPicPr>
          <p:cNvPr id="19" name="Picture 18">
            <a:extLst>
              <a:ext uri="{FF2B5EF4-FFF2-40B4-BE49-F238E27FC236}">
                <a16:creationId xmlns:a16="http://schemas.microsoft.com/office/drawing/2014/main" id="{201FC453-6C8C-4BF5-9EBD-017D3700FD74}"/>
              </a:ext>
            </a:extLst>
          </p:cNvPr>
          <p:cNvPicPr>
            <a:picLocks noChangeAspect="1"/>
          </p:cNvPicPr>
          <p:nvPr/>
        </p:nvPicPr>
        <p:blipFill>
          <a:blip r:embed="rId3"/>
          <a:stretch>
            <a:fillRect/>
          </a:stretch>
        </p:blipFill>
        <p:spPr>
          <a:xfrm rot="5400000">
            <a:off x="4763548" y="2512056"/>
            <a:ext cx="508689" cy="504022"/>
          </a:xfrm>
          <a:prstGeom prst="rect">
            <a:avLst/>
          </a:prstGeom>
        </p:spPr>
      </p:pic>
    </p:spTree>
    <p:extLst>
      <p:ext uri="{BB962C8B-B14F-4D97-AF65-F5344CB8AC3E}">
        <p14:creationId xmlns:p14="http://schemas.microsoft.com/office/powerpoint/2010/main" val="33403380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3D9FED-3A78-44FB-87B8-0BB3481D73A4}"/>
              </a:ext>
            </a:extLst>
          </p:cNvPr>
          <p:cNvSpPr>
            <a:spLocks noGrp="1"/>
          </p:cNvSpPr>
          <p:nvPr>
            <p:ph type="title"/>
          </p:nvPr>
        </p:nvSpPr>
        <p:spPr>
          <a:xfrm>
            <a:off x="372737" y="807574"/>
            <a:ext cx="10396882" cy="1151965"/>
          </a:xfrm>
        </p:spPr>
        <p:txBody>
          <a:bodyPr>
            <a:normAutofit fontScale="90000"/>
          </a:bodyPr>
          <a:lstStyle/>
          <a:p>
            <a:r>
              <a:rPr lang="en-US" dirty="0"/>
              <a:t>Multiple </a:t>
            </a:r>
            <a:br>
              <a:rPr lang="en-US" dirty="0"/>
            </a:br>
            <a:r>
              <a:rPr lang="en-US" dirty="0"/>
              <a:t>tank</a:t>
            </a:r>
          </a:p>
        </p:txBody>
      </p:sp>
      <p:pic>
        <p:nvPicPr>
          <p:cNvPr id="5" name="Content Placeholder 4">
            <a:extLst>
              <a:ext uri="{FF2B5EF4-FFF2-40B4-BE49-F238E27FC236}">
                <a16:creationId xmlns:a16="http://schemas.microsoft.com/office/drawing/2014/main" id="{7CD6350D-169A-4A8E-AE30-579E1E3E21A7}"/>
              </a:ext>
            </a:extLst>
          </p:cNvPr>
          <p:cNvPicPr>
            <a:picLocks noGrp="1" noChangeAspect="1"/>
          </p:cNvPicPr>
          <p:nvPr>
            <p:ph sz="quarter" idx="13"/>
          </p:nvPr>
        </p:nvPicPr>
        <p:blipFill>
          <a:blip r:embed="rId2"/>
          <a:stretch>
            <a:fillRect/>
          </a:stretch>
        </p:blipFill>
        <p:spPr>
          <a:xfrm>
            <a:off x="2985594" y="269770"/>
            <a:ext cx="8342312" cy="588467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a:extLst>
              <a:ext uri="{FF2B5EF4-FFF2-40B4-BE49-F238E27FC236}">
                <a16:creationId xmlns:a16="http://schemas.microsoft.com/office/drawing/2014/main" id="{5F442520-69A4-44E3-AFE8-B482617A94F7}"/>
              </a:ext>
            </a:extLst>
          </p:cNvPr>
          <p:cNvPicPr>
            <a:picLocks noChangeAspect="1"/>
          </p:cNvPicPr>
          <p:nvPr/>
        </p:nvPicPr>
        <p:blipFill>
          <a:blip r:embed="rId3"/>
          <a:stretch>
            <a:fillRect/>
          </a:stretch>
        </p:blipFill>
        <p:spPr>
          <a:xfrm>
            <a:off x="7379888" y="1830280"/>
            <a:ext cx="521651" cy="516865"/>
          </a:xfrm>
          <a:prstGeom prst="rect">
            <a:avLst/>
          </a:prstGeom>
        </p:spPr>
      </p:pic>
      <p:pic>
        <p:nvPicPr>
          <p:cNvPr id="7" name="Picture 6">
            <a:extLst>
              <a:ext uri="{FF2B5EF4-FFF2-40B4-BE49-F238E27FC236}">
                <a16:creationId xmlns:a16="http://schemas.microsoft.com/office/drawing/2014/main" id="{A5063EA0-DA51-4405-B7EE-3815E29C4893}"/>
              </a:ext>
            </a:extLst>
          </p:cNvPr>
          <p:cNvPicPr>
            <a:picLocks noChangeAspect="1"/>
          </p:cNvPicPr>
          <p:nvPr/>
        </p:nvPicPr>
        <p:blipFill>
          <a:blip r:embed="rId4"/>
          <a:stretch>
            <a:fillRect/>
          </a:stretch>
        </p:blipFill>
        <p:spPr>
          <a:xfrm>
            <a:off x="6403927" y="2230121"/>
            <a:ext cx="1236787" cy="926297"/>
          </a:xfrm>
          <a:prstGeom prst="rect">
            <a:avLst/>
          </a:prstGeom>
        </p:spPr>
      </p:pic>
      <p:sp>
        <p:nvSpPr>
          <p:cNvPr id="8" name="L-Shape 7">
            <a:extLst>
              <a:ext uri="{FF2B5EF4-FFF2-40B4-BE49-F238E27FC236}">
                <a16:creationId xmlns:a16="http://schemas.microsoft.com/office/drawing/2014/main" id="{56E5B0CC-C70C-405E-ABF0-FF9BD99C313E}"/>
              </a:ext>
            </a:extLst>
          </p:cNvPr>
          <p:cNvSpPr/>
          <p:nvPr/>
        </p:nvSpPr>
        <p:spPr>
          <a:xfrm rot="10599203">
            <a:off x="6515767" y="3094767"/>
            <a:ext cx="141848" cy="123302"/>
          </a:xfrm>
          <a:prstGeom prst="corner">
            <a:avLst/>
          </a:prstGeom>
          <a:solidFill>
            <a:schemeClr val="bg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23287B9F-E6D7-4536-955E-067B8D19B839}"/>
              </a:ext>
            </a:extLst>
          </p:cNvPr>
          <p:cNvPicPr>
            <a:picLocks noChangeAspect="1"/>
          </p:cNvPicPr>
          <p:nvPr/>
        </p:nvPicPr>
        <p:blipFill>
          <a:blip r:embed="rId5"/>
          <a:stretch>
            <a:fillRect/>
          </a:stretch>
        </p:blipFill>
        <p:spPr>
          <a:xfrm rot="14494453">
            <a:off x="6048255" y="3263700"/>
            <a:ext cx="517468" cy="527051"/>
          </a:xfrm>
          <a:prstGeom prst="rect">
            <a:avLst/>
          </a:prstGeom>
        </p:spPr>
      </p:pic>
      <p:sp>
        <p:nvSpPr>
          <p:cNvPr id="10" name="Rectangle 9">
            <a:extLst>
              <a:ext uri="{FF2B5EF4-FFF2-40B4-BE49-F238E27FC236}">
                <a16:creationId xmlns:a16="http://schemas.microsoft.com/office/drawing/2014/main" id="{EA1AF799-47A8-4F46-883B-D2F3C9CF30F6}"/>
              </a:ext>
            </a:extLst>
          </p:cNvPr>
          <p:cNvSpPr/>
          <p:nvPr/>
        </p:nvSpPr>
        <p:spPr>
          <a:xfrm rot="904647">
            <a:off x="5781633" y="3370290"/>
            <a:ext cx="284626" cy="266330"/>
          </a:xfrm>
          <a:prstGeom prst="rect">
            <a:avLst/>
          </a:prstGeom>
          <a:solidFill>
            <a:srgbClr val="00B0F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D9350408-4241-43AB-90A8-E50A1ECB0D12}"/>
              </a:ext>
            </a:extLst>
          </p:cNvPr>
          <p:cNvCxnSpPr>
            <a:cxnSpLocks/>
          </p:cNvCxnSpPr>
          <p:nvPr/>
        </p:nvCxnSpPr>
        <p:spPr>
          <a:xfrm>
            <a:off x="5923946" y="3503455"/>
            <a:ext cx="280415" cy="0"/>
          </a:xfrm>
          <a:prstGeom prst="line">
            <a:avLst/>
          </a:prstGeom>
        </p:spPr>
        <p:style>
          <a:lnRef idx="3">
            <a:schemeClr val="dk1"/>
          </a:lnRef>
          <a:fillRef idx="0">
            <a:schemeClr val="dk1"/>
          </a:fillRef>
          <a:effectRef idx="2">
            <a:schemeClr val="dk1"/>
          </a:effectRef>
          <a:fontRef idx="minor">
            <a:schemeClr val="tx1"/>
          </a:fontRef>
        </p:style>
      </p:cxnSp>
      <p:sp>
        <p:nvSpPr>
          <p:cNvPr id="18" name="Freeform: Shape 17">
            <a:extLst>
              <a:ext uri="{FF2B5EF4-FFF2-40B4-BE49-F238E27FC236}">
                <a16:creationId xmlns:a16="http://schemas.microsoft.com/office/drawing/2014/main" id="{EA4A5D38-7CD9-4DBB-94BC-B5A5BE8EE50A}"/>
              </a:ext>
            </a:extLst>
          </p:cNvPr>
          <p:cNvSpPr/>
          <p:nvPr/>
        </p:nvSpPr>
        <p:spPr>
          <a:xfrm>
            <a:off x="6418555" y="3231472"/>
            <a:ext cx="251479" cy="417250"/>
          </a:xfrm>
          <a:custGeom>
            <a:avLst/>
            <a:gdLst>
              <a:gd name="connsiteX0" fmla="*/ 0 w 251479"/>
              <a:gd name="connsiteY0" fmla="*/ 417250 h 417250"/>
              <a:gd name="connsiteX1" fmla="*/ 44389 w 251479"/>
              <a:gd name="connsiteY1" fmla="*/ 408373 h 417250"/>
              <a:gd name="connsiteX2" fmla="*/ 71022 w 251479"/>
              <a:gd name="connsiteY2" fmla="*/ 399495 h 417250"/>
              <a:gd name="connsiteX3" fmla="*/ 79899 w 251479"/>
              <a:gd name="connsiteY3" fmla="*/ 372862 h 417250"/>
              <a:gd name="connsiteX4" fmla="*/ 97655 w 251479"/>
              <a:gd name="connsiteY4" fmla="*/ 346229 h 417250"/>
              <a:gd name="connsiteX5" fmla="*/ 124288 w 251479"/>
              <a:gd name="connsiteY5" fmla="*/ 328474 h 417250"/>
              <a:gd name="connsiteX6" fmla="*/ 168676 w 251479"/>
              <a:gd name="connsiteY6" fmla="*/ 301841 h 417250"/>
              <a:gd name="connsiteX7" fmla="*/ 204187 w 251479"/>
              <a:gd name="connsiteY7" fmla="*/ 266330 h 417250"/>
              <a:gd name="connsiteX8" fmla="*/ 221942 w 251479"/>
              <a:gd name="connsiteY8" fmla="*/ 213064 h 417250"/>
              <a:gd name="connsiteX9" fmla="*/ 230820 w 251479"/>
              <a:gd name="connsiteY9" fmla="*/ 186431 h 417250"/>
              <a:gd name="connsiteX10" fmla="*/ 248575 w 251479"/>
              <a:gd name="connsiteY10" fmla="*/ 124287 h 417250"/>
              <a:gd name="connsiteX11" fmla="*/ 221942 w 251479"/>
              <a:gd name="connsiteY11" fmla="*/ 0 h 41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1479" h="417250">
                <a:moveTo>
                  <a:pt x="0" y="417250"/>
                </a:moveTo>
                <a:cubicBezTo>
                  <a:pt x="14796" y="414291"/>
                  <a:pt x="29750" y="412033"/>
                  <a:pt x="44389" y="408373"/>
                </a:cubicBezTo>
                <a:cubicBezTo>
                  <a:pt x="53468" y="406103"/>
                  <a:pt x="64405" y="406112"/>
                  <a:pt x="71022" y="399495"/>
                </a:cubicBezTo>
                <a:cubicBezTo>
                  <a:pt x="77639" y="392878"/>
                  <a:pt x="75714" y="381232"/>
                  <a:pt x="79899" y="372862"/>
                </a:cubicBezTo>
                <a:cubicBezTo>
                  <a:pt x="84671" y="363319"/>
                  <a:pt x="90110" y="353774"/>
                  <a:pt x="97655" y="346229"/>
                </a:cubicBezTo>
                <a:cubicBezTo>
                  <a:pt x="105200" y="338685"/>
                  <a:pt x="115957" y="335139"/>
                  <a:pt x="124288" y="328474"/>
                </a:cubicBezTo>
                <a:cubicBezTo>
                  <a:pt x="159106" y="300619"/>
                  <a:pt x="122423" y="317257"/>
                  <a:pt x="168676" y="301841"/>
                </a:cubicBezTo>
                <a:cubicBezTo>
                  <a:pt x="180513" y="290004"/>
                  <a:pt x="198893" y="282211"/>
                  <a:pt x="204187" y="266330"/>
                </a:cubicBezTo>
                <a:lnTo>
                  <a:pt x="221942" y="213064"/>
                </a:lnTo>
                <a:cubicBezTo>
                  <a:pt x="224901" y="204186"/>
                  <a:pt x="228551" y="195510"/>
                  <a:pt x="230820" y="186431"/>
                </a:cubicBezTo>
                <a:cubicBezTo>
                  <a:pt x="241966" y="141841"/>
                  <a:pt x="235838" y="162495"/>
                  <a:pt x="248575" y="124287"/>
                </a:cubicBezTo>
                <a:cubicBezTo>
                  <a:pt x="239189" y="2281"/>
                  <a:pt x="274207" y="26134"/>
                  <a:pt x="221942" y="0"/>
                </a:cubicBezTo>
              </a:path>
            </a:pathLst>
          </a:custGeom>
          <a:ln>
            <a:solidFill>
              <a:srgbClr val="FFFF00"/>
            </a:solidFill>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pic>
        <p:nvPicPr>
          <p:cNvPr id="19" name="Picture 18">
            <a:extLst>
              <a:ext uri="{FF2B5EF4-FFF2-40B4-BE49-F238E27FC236}">
                <a16:creationId xmlns:a16="http://schemas.microsoft.com/office/drawing/2014/main" id="{201FC453-6C8C-4BF5-9EBD-017D3700FD74}"/>
              </a:ext>
            </a:extLst>
          </p:cNvPr>
          <p:cNvPicPr>
            <a:picLocks noChangeAspect="1"/>
          </p:cNvPicPr>
          <p:nvPr/>
        </p:nvPicPr>
        <p:blipFill>
          <a:blip r:embed="rId3"/>
          <a:stretch>
            <a:fillRect/>
          </a:stretch>
        </p:blipFill>
        <p:spPr>
          <a:xfrm rot="5400000">
            <a:off x="4763548" y="2512056"/>
            <a:ext cx="508689" cy="504022"/>
          </a:xfrm>
          <a:prstGeom prst="rect">
            <a:avLst/>
          </a:prstGeom>
        </p:spPr>
      </p:pic>
      <p:pic>
        <p:nvPicPr>
          <p:cNvPr id="3" name="Picture 2">
            <a:extLst>
              <a:ext uri="{FF2B5EF4-FFF2-40B4-BE49-F238E27FC236}">
                <a16:creationId xmlns:a16="http://schemas.microsoft.com/office/drawing/2014/main" id="{F2BA2357-1003-4AA9-9BFD-D4D5D7A7CD90}"/>
              </a:ext>
            </a:extLst>
          </p:cNvPr>
          <p:cNvPicPr>
            <a:picLocks noChangeAspect="1"/>
          </p:cNvPicPr>
          <p:nvPr/>
        </p:nvPicPr>
        <p:blipFill>
          <a:blip r:embed="rId6"/>
          <a:stretch>
            <a:fillRect/>
          </a:stretch>
        </p:blipFill>
        <p:spPr>
          <a:xfrm>
            <a:off x="5386168" y="3167530"/>
            <a:ext cx="371888" cy="359695"/>
          </a:xfrm>
          <a:prstGeom prst="rect">
            <a:avLst/>
          </a:prstGeom>
        </p:spPr>
      </p:pic>
      <p:pic>
        <p:nvPicPr>
          <p:cNvPr id="4" name="Picture 3">
            <a:extLst>
              <a:ext uri="{FF2B5EF4-FFF2-40B4-BE49-F238E27FC236}">
                <a16:creationId xmlns:a16="http://schemas.microsoft.com/office/drawing/2014/main" id="{155942E6-709F-4DD7-AE61-9C02C560E88F}"/>
              </a:ext>
            </a:extLst>
          </p:cNvPr>
          <p:cNvPicPr>
            <a:picLocks noChangeAspect="1"/>
          </p:cNvPicPr>
          <p:nvPr/>
        </p:nvPicPr>
        <p:blipFill>
          <a:blip r:embed="rId7"/>
          <a:stretch>
            <a:fillRect/>
          </a:stretch>
        </p:blipFill>
        <p:spPr>
          <a:xfrm rot="15259009">
            <a:off x="5802451" y="2912498"/>
            <a:ext cx="268247" cy="683735"/>
          </a:xfrm>
          <a:prstGeom prst="rect">
            <a:avLst/>
          </a:prstGeom>
        </p:spPr>
      </p:pic>
      <p:pic>
        <p:nvPicPr>
          <p:cNvPr id="11" name="Picture 10">
            <a:extLst>
              <a:ext uri="{FF2B5EF4-FFF2-40B4-BE49-F238E27FC236}">
                <a16:creationId xmlns:a16="http://schemas.microsoft.com/office/drawing/2014/main" id="{3B79A325-71B9-4132-A607-3C1DAF2E9E7B}"/>
              </a:ext>
            </a:extLst>
          </p:cNvPr>
          <p:cNvPicPr>
            <a:picLocks noChangeAspect="1"/>
          </p:cNvPicPr>
          <p:nvPr/>
        </p:nvPicPr>
        <p:blipFill>
          <a:blip r:embed="rId8"/>
          <a:stretch>
            <a:fillRect/>
          </a:stretch>
        </p:blipFill>
        <p:spPr>
          <a:xfrm rot="1469382">
            <a:off x="5581601" y="3404614"/>
            <a:ext cx="292633" cy="24386"/>
          </a:xfrm>
          <a:prstGeom prst="rect">
            <a:avLst/>
          </a:prstGeom>
        </p:spPr>
      </p:pic>
    </p:spTree>
    <p:extLst>
      <p:ext uri="{BB962C8B-B14F-4D97-AF65-F5344CB8AC3E}">
        <p14:creationId xmlns:p14="http://schemas.microsoft.com/office/powerpoint/2010/main" val="7362973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E559D5-3263-4322-8239-5F4B25006C21}"/>
              </a:ext>
            </a:extLst>
          </p:cNvPr>
          <p:cNvSpPr>
            <a:spLocks noGrp="1"/>
          </p:cNvSpPr>
          <p:nvPr>
            <p:ph type="title"/>
          </p:nvPr>
        </p:nvSpPr>
        <p:spPr/>
        <p:txBody>
          <a:bodyPr/>
          <a:lstStyle/>
          <a:p>
            <a:r>
              <a:rPr lang="en-US" dirty="0"/>
              <a:t>objectives</a:t>
            </a:r>
          </a:p>
        </p:txBody>
      </p:sp>
      <p:sp>
        <p:nvSpPr>
          <p:cNvPr id="3" name="Content Placeholder 2">
            <a:extLst>
              <a:ext uri="{FF2B5EF4-FFF2-40B4-BE49-F238E27FC236}">
                <a16:creationId xmlns:a16="http://schemas.microsoft.com/office/drawing/2014/main" id="{14E2C9AA-6B59-4368-832D-4EFB96C1AABD}"/>
              </a:ext>
            </a:extLst>
          </p:cNvPr>
          <p:cNvSpPr>
            <a:spLocks noGrp="1"/>
          </p:cNvSpPr>
          <p:nvPr>
            <p:ph sz="quarter" idx="13"/>
          </p:nvPr>
        </p:nvSpPr>
        <p:spPr/>
        <p:txBody>
          <a:bodyPr/>
          <a:lstStyle/>
          <a:p>
            <a:r>
              <a:rPr lang="en-US" dirty="0"/>
              <a:t>Defining the need</a:t>
            </a:r>
          </a:p>
          <a:p>
            <a:r>
              <a:rPr lang="en-US" dirty="0"/>
              <a:t>Determining flow requirements</a:t>
            </a:r>
          </a:p>
          <a:p>
            <a:r>
              <a:rPr lang="en-US" dirty="0"/>
              <a:t>Water supply officer</a:t>
            </a:r>
          </a:p>
          <a:p>
            <a:r>
              <a:rPr lang="en-US" dirty="0"/>
              <a:t>Tender shuttle operations</a:t>
            </a:r>
          </a:p>
          <a:p>
            <a:r>
              <a:rPr lang="en-US" dirty="0"/>
              <a:t>Port-a-tank operations</a:t>
            </a:r>
          </a:p>
        </p:txBody>
      </p:sp>
      <p:pic>
        <p:nvPicPr>
          <p:cNvPr id="5" name="Picture 4">
            <a:extLst>
              <a:ext uri="{FF2B5EF4-FFF2-40B4-BE49-F238E27FC236}">
                <a16:creationId xmlns:a16="http://schemas.microsoft.com/office/drawing/2014/main" id="{F34BAD7A-178A-452A-9C57-718CF3E7DBD2}"/>
              </a:ext>
            </a:extLst>
          </p:cNvPr>
          <p:cNvPicPr>
            <a:picLocks noChangeAspect="1"/>
          </p:cNvPicPr>
          <p:nvPr/>
        </p:nvPicPr>
        <p:blipFill>
          <a:blip r:embed="rId2"/>
          <a:stretch>
            <a:fillRect/>
          </a:stretch>
        </p:blipFill>
        <p:spPr>
          <a:xfrm>
            <a:off x="4873147" y="770351"/>
            <a:ext cx="6501008" cy="4334005"/>
          </a:xfrm>
          <a:prstGeom prst="rect">
            <a:avLst/>
          </a:prstGeom>
          <a:ln>
            <a:noFill/>
          </a:ln>
          <a:effectLst>
            <a:softEdge rad="112500"/>
          </a:effectLst>
        </p:spPr>
      </p:pic>
    </p:spTree>
    <p:extLst>
      <p:ext uri="{BB962C8B-B14F-4D97-AF65-F5344CB8AC3E}">
        <p14:creationId xmlns:p14="http://schemas.microsoft.com/office/powerpoint/2010/main" val="25428116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51A28A-979E-4169-9BE8-E4EB7FDFCF32}"/>
              </a:ext>
            </a:extLst>
          </p:cNvPr>
          <p:cNvSpPr>
            <a:spLocks noGrp="1"/>
          </p:cNvSpPr>
          <p:nvPr>
            <p:ph type="title"/>
          </p:nvPr>
        </p:nvSpPr>
        <p:spPr/>
        <p:txBody>
          <a:bodyPr/>
          <a:lstStyle/>
          <a:p>
            <a:r>
              <a:rPr lang="en-US" dirty="0"/>
              <a:t>Rural water supply operations</a:t>
            </a:r>
          </a:p>
        </p:txBody>
      </p:sp>
      <p:sp>
        <p:nvSpPr>
          <p:cNvPr id="3" name="Content Placeholder 2">
            <a:extLst>
              <a:ext uri="{FF2B5EF4-FFF2-40B4-BE49-F238E27FC236}">
                <a16:creationId xmlns:a16="http://schemas.microsoft.com/office/drawing/2014/main" id="{BDE25876-2EE1-463E-8282-2525224C29C2}"/>
              </a:ext>
            </a:extLst>
          </p:cNvPr>
          <p:cNvSpPr>
            <a:spLocks noGrp="1"/>
          </p:cNvSpPr>
          <p:nvPr>
            <p:ph sz="quarter" idx="13"/>
          </p:nvPr>
        </p:nvSpPr>
        <p:spPr>
          <a:xfrm>
            <a:off x="685801" y="2054027"/>
            <a:ext cx="6611644" cy="2966209"/>
          </a:xfrm>
        </p:spPr>
        <p:txBody>
          <a:bodyPr>
            <a:normAutofit/>
          </a:bodyPr>
          <a:lstStyle/>
          <a:p>
            <a:pPr marL="0" indent="0">
              <a:buNone/>
            </a:pPr>
            <a:r>
              <a:rPr lang="en-US" sz="2400" dirty="0"/>
              <a:t>Rural water supply operations are established when there is insufficient water to maintain the required water flow in an area where hydrants or adequate static water sources are not readily available. </a:t>
            </a:r>
          </a:p>
        </p:txBody>
      </p:sp>
      <p:pic>
        <p:nvPicPr>
          <p:cNvPr id="6" name="Picture 5">
            <a:extLst>
              <a:ext uri="{FF2B5EF4-FFF2-40B4-BE49-F238E27FC236}">
                <a16:creationId xmlns:a16="http://schemas.microsoft.com/office/drawing/2014/main" id="{588BDEF5-505E-4F72-89AC-C95D69560DBF}"/>
              </a:ext>
            </a:extLst>
          </p:cNvPr>
          <p:cNvPicPr>
            <a:picLocks noChangeAspect="1"/>
          </p:cNvPicPr>
          <p:nvPr/>
        </p:nvPicPr>
        <p:blipFill>
          <a:blip r:embed="rId2"/>
          <a:stretch>
            <a:fillRect/>
          </a:stretch>
        </p:blipFill>
        <p:spPr>
          <a:xfrm>
            <a:off x="7197238" y="1642095"/>
            <a:ext cx="3819950" cy="3762197"/>
          </a:xfrm>
          <a:prstGeom prst="rect">
            <a:avLst/>
          </a:prstGeom>
          <a:ln>
            <a:noFill/>
          </a:ln>
          <a:effectLst>
            <a:softEdge rad="112500"/>
          </a:effectLst>
        </p:spPr>
      </p:pic>
    </p:spTree>
    <p:extLst>
      <p:ext uri="{BB962C8B-B14F-4D97-AF65-F5344CB8AC3E}">
        <p14:creationId xmlns:p14="http://schemas.microsoft.com/office/powerpoint/2010/main" val="34369949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806A6C-D37E-460C-AE92-C29C2C790EFE}"/>
              </a:ext>
            </a:extLst>
          </p:cNvPr>
          <p:cNvSpPr>
            <a:spLocks noGrp="1"/>
          </p:cNvSpPr>
          <p:nvPr>
            <p:ph type="title"/>
          </p:nvPr>
        </p:nvSpPr>
        <p:spPr/>
        <p:txBody>
          <a:bodyPr/>
          <a:lstStyle/>
          <a:p>
            <a:r>
              <a:rPr lang="en-US" dirty="0"/>
              <a:t>Determining Fire flow</a:t>
            </a:r>
          </a:p>
        </p:txBody>
      </p:sp>
      <p:pic>
        <p:nvPicPr>
          <p:cNvPr id="5" name="Content Placeholder 4">
            <a:extLst>
              <a:ext uri="{FF2B5EF4-FFF2-40B4-BE49-F238E27FC236}">
                <a16:creationId xmlns:a16="http://schemas.microsoft.com/office/drawing/2014/main" id="{5C902364-85EE-4C48-A99B-6C564E92359A}"/>
              </a:ext>
            </a:extLst>
          </p:cNvPr>
          <p:cNvPicPr>
            <a:picLocks noGrp="1" noChangeAspect="1"/>
          </p:cNvPicPr>
          <p:nvPr>
            <p:ph sz="quarter" idx="13"/>
          </p:nvPr>
        </p:nvPicPr>
        <p:blipFill>
          <a:blip r:embed="rId3"/>
          <a:stretch>
            <a:fillRect/>
          </a:stretch>
        </p:blipFill>
        <p:spPr>
          <a:xfrm>
            <a:off x="5789798" y="1925964"/>
            <a:ext cx="4946845" cy="3311525"/>
          </a:xfrm>
          <a:prstGeom prst="rect">
            <a:avLst/>
          </a:prstGeom>
          <a:ln>
            <a:noFill/>
          </a:ln>
          <a:effectLst>
            <a:softEdge rad="112500"/>
          </a:effectLst>
        </p:spPr>
      </p:pic>
      <p:pic>
        <p:nvPicPr>
          <p:cNvPr id="6" name="Content Placeholder 4">
            <a:extLst>
              <a:ext uri="{FF2B5EF4-FFF2-40B4-BE49-F238E27FC236}">
                <a16:creationId xmlns:a16="http://schemas.microsoft.com/office/drawing/2014/main" id="{227AC156-2334-412C-A4A9-114C7E67E9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79715" y="2472141"/>
            <a:ext cx="3530905" cy="2219169"/>
          </a:xfrm>
          <a:prstGeom prst="rect">
            <a:avLst/>
          </a:prstGeom>
          <a:ln>
            <a:noFill/>
          </a:ln>
          <a:effectLst>
            <a:softEdge rad="112500"/>
          </a:effectLst>
        </p:spPr>
      </p:pic>
      <p:pic>
        <p:nvPicPr>
          <p:cNvPr id="7" name="Picture 6">
            <a:extLst>
              <a:ext uri="{FF2B5EF4-FFF2-40B4-BE49-F238E27FC236}">
                <a16:creationId xmlns:a16="http://schemas.microsoft.com/office/drawing/2014/main" id="{000F10FB-B70D-4DF7-927E-B421299BD35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85175" y="3943349"/>
            <a:ext cx="819492" cy="614769"/>
          </a:xfrm>
          <a:prstGeom prst="rect">
            <a:avLst/>
          </a:prstGeom>
          <a:ln>
            <a:noFill/>
          </a:ln>
          <a:effectLst>
            <a:softEdge rad="112500"/>
          </a:effectLst>
        </p:spPr>
      </p:pic>
      <p:sp>
        <p:nvSpPr>
          <p:cNvPr id="8" name="TextBox 7">
            <a:extLst>
              <a:ext uri="{FF2B5EF4-FFF2-40B4-BE49-F238E27FC236}">
                <a16:creationId xmlns:a16="http://schemas.microsoft.com/office/drawing/2014/main" id="{0299A9E6-2140-48A6-B002-9F844C54B39E}"/>
              </a:ext>
            </a:extLst>
          </p:cNvPr>
          <p:cNvSpPr txBox="1"/>
          <p:nvPr/>
        </p:nvSpPr>
        <p:spPr>
          <a:xfrm>
            <a:off x="2651545" y="2100542"/>
            <a:ext cx="1763624" cy="369332"/>
          </a:xfrm>
          <a:prstGeom prst="rect">
            <a:avLst/>
          </a:prstGeom>
          <a:noFill/>
        </p:spPr>
        <p:txBody>
          <a:bodyPr wrap="none" rtlCol="0">
            <a:spAutoFit/>
          </a:bodyPr>
          <a:lstStyle/>
          <a:p>
            <a:r>
              <a:rPr lang="en-US" dirty="0"/>
              <a:t>Full-Involvement</a:t>
            </a:r>
          </a:p>
        </p:txBody>
      </p:sp>
    </p:spTree>
    <p:extLst>
      <p:ext uri="{BB962C8B-B14F-4D97-AF65-F5344CB8AC3E}">
        <p14:creationId xmlns:p14="http://schemas.microsoft.com/office/powerpoint/2010/main" val="31400876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0F6423DA-32A0-4B48-B13C-A419780BFF35}"/>
              </a:ext>
            </a:extLst>
          </p:cNvPr>
          <p:cNvSpPr/>
          <p:nvPr/>
        </p:nvSpPr>
        <p:spPr>
          <a:xfrm>
            <a:off x="4150453" y="2225040"/>
            <a:ext cx="2101756" cy="16002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3806A6C-D37E-460C-AE92-C29C2C790EFE}"/>
              </a:ext>
            </a:extLst>
          </p:cNvPr>
          <p:cNvSpPr>
            <a:spLocks noGrp="1"/>
          </p:cNvSpPr>
          <p:nvPr>
            <p:ph type="title"/>
          </p:nvPr>
        </p:nvSpPr>
        <p:spPr/>
        <p:txBody>
          <a:bodyPr/>
          <a:lstStyle/>
          <a:p>
            <a:r>
              <a:rPr lang="en-US" dirty="0"/>
              <a:t>Determining Fire flow</a:t>
            </a:r>
          </a:p>
        </p:txBody>
      </p:sp>
      <p:pic>
        <p:nvPicPr>
          <p:cNvPr id="14" name="Content Placeholder 13">
            <a:extLst>
              <a:ext uri="{FF2B5EF4-FFF2-40B4-BE49-F238E27FC236}">
                <a16:creationId xmlns:a16="http://schemas.microsoft.com/office/drawing/2014/main" id="{D6C1EA16-F3D4-4C7A-AC15-213A24AD67BB}"/>
              </a:ext>
            </a:extLst>
          </p:cNvPr>
          <p:cNvPicPr>
            <a:picLocks noGrp="1" noChangeAspect="1"/>
          </p:cNvPicPr>
          <p:nvPr>
            <p:ph sz="quarter" idx="13"/>
          </p:nvPr>
        </p:nvPicPr>
        <p:blipFill>
          <a:blip r:embed="rId3"/>
          <a:stretch>
            <a:fillRect/>
          </a:stretch>
        </p:blipFill>
        <p:spPr>
          <a:xfrm>
            <a:off x="6802254" y="1952065"/>
            <a:ext cx="4425682" cy="3311525"/>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15" name="Picture 14">
            <a:extLst>
              <a:ext uri="{FF2B5EF4-FFF2-40B4-BE49-F238E27FC236}">
                <a16:creationId xmlns:a16="http://schemas.microsoft.com/office/drawing/2014/main" id="{0E1F840B-8CEA-43B8-AFE1-6469CD6DB6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800" y="1861185"/>
            <a:ext cx="3464653" cy="1600200"/>
          </a:xfrm>
          <a:prstGeom prst="rect">
            <a:avLst/>
          </a:prstGeom>
        </p:spPr>
      </p:pic>
      <p:sp>
        <p:nvSpPr>
          <p:cNvPr id="16" name="Rectangle 15">
            <a:extLst>
              <a:ext uri="{FF2B5EF4-FFF2-40B4-BE49-F238E27FC236}">
                <a16:creationId xmlns:a16="http://schemas.microsoft.com/office/drawing/2014/main" id="{E741DFAE-E146-4891-AECC-73E5E71401AE}"/>
              </a:ext>
            </a:extLst>
          </p:cNvPr>
          <p:cNvSpPr/>
          <p:nvPr/>
        </p:nvSpPr>
        <p:spPr>
          <a:xfrm>
            <a:off x="4150453" y="2284476"/>
            <a:ext cx="2280648" cy="1200329"/>
          </a:xfrm>
          <a:prstGeom prst="rect">
            <a:avLst/>
          </a:prstGeom>
        </p:spPr>
        <p:txBody>
          <a:bodyPr wrap="square">
            <a:spAutoFit/>
          </a:bodyPr>
          <a:lstStyle/>
          <a:p>
            <a:r>
              <a:rPr lang="en-US" sz="3600" dirty="0">
                <a:ln>
                  <a:solidFill>
                    <a:schemeClr val="tx1"/>
                  </a:solidFill>
                </a:ln>
                <a:solidFill>
                  <a:schemeClr val="bg1"/>
                </a:solidFill>
              </a:rPr>
              <a:t>x Percent involved</a:t>
            </a:r>
          </a:p>
        </p:txBody>
      </p:sp>
      <p:sp>
        <p:nvSpPr>
          <p:cNvPr id="18" name="Rectangle 17">
            <a:extLst>
              <a:ext uri="{FF2B5EF4-FFF2-40B4-BE49-F238E27FC236}">
                <a16:creationId xmlns:a16="http://schemas.microsoft.com/office/drawing/2014/main" id="{36981BF3-65DF-46A2-B6E0-8173A0A1F7D7}"/>
              </a:ext>
            </a:extLst>
          </p:cNvPr>
          <p:cNvSpPr/>
          <p:nvPr/>
        </p:nvSpPr>
        <p:spPr>
          <a:xfrm>
            <a:off x="431232" y="4476095"/>
            <a:ext cx="6096000" cy="923330"/>
          </a:xfrm>
          <a:prstGeom prst="rect">
            <a:avLst/>
          </a:prstGeom>
        </p:spPr>
        <p:txBody>
          <a:bodyPr>
            <a:spAutoFit/>
          </a:bodyPr>
          <a:lstStyle/>
          <a:p>
            <a:r>
              <a:rPr lang="en-US" dirty="0"/>
              <a:t>Example: A 30’ x 50’ building that’s 25 percent involved, the fire flow would be 30 x 50 = 1,500 square feet, divided by 3 = 500 x 0.25 = 125 </a:t>
            </a:r>
            <a:r>
              <a:rPr lang="en-US" dirty="0" err="1"/>
              <a:t>gpm</a:t>
            </a:r>
            <a:r>
              <a:rPr lang="en-US" dirty="0"/>
              <a:t>.</a:t>
            </a:r>
          </a:p>
        </p:txBody>
      </p:sp>
    </p:spTree>
    <p:extLst>
      <p:ext uri="{BB962C8B-B14F-4D97-AF65-F5344CB8AC3E}">
        <p14:creationId xmlns:p14="http://schemas.microsoft.com/office/powerpoint/2010/main" val="42357373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C6DE78-222A-4A32-AFDF-62AA46588405}"/>
              </a:ext>
            </a:extLst>
          </p:cNvPr>
          <p:cNvSpPr>
            <a:spLocks noGrp="1"/>
          </p:cNvSpPr>
          <p:nvPr>
            <p:ph type="title"/>
          </p:nvPr>
        </p:nvSpPr>
        <p:spPr/>
        <p:txBody>
          <a:bodyPr/>
          <a:lstStyle/>
          <a:p>
            <a:r>
              <a:rPr lang="en-US" dirty="0"/>
              <a:t>Water supply officer</a:t>
            </a:r>
          </a:p>
        </p:txBody>
      </p:sp>
      <p:sp>
        <p:nvSpPr>
          <p:cNvPr id="3" name="Content Placeholder 2">
            <a:extLst>
              <a:ext uri="{FF2B5EF4-FFF2-40B4-BE49-F238E27FC236}">
                <a16:creationId xmlns:a16="http://schemas.microsoft.com/office/drawing/2014/main" id="{6E552DED-73EF-4C53-9966-1028FB851762}"/>
              </a:ext>
            </a:extLst>
          </p:cNvPr>
          <p:cNvSpPr>
            <a:spLocks noGrp="1"/>
          </p:cNvSpPr>
          <p:nvPr>
            <p:ph sz="quarter" idx="13"/>
          </p:nvPr>
        </p:nvSpPr>
        <p:spPr>
          <a:xfrm>
            <a:off x="685801" y="1604107"/>
            <a:ext cx="5752578" cy="3311189"/>
          </a:xfrm>
        </p:spPr>
        <p:txBody>
          <a:bodyPr/>
          <a:lstStyle/>
          <a:p>
            <a:r>
              <a:rPr lang="en-US" dirty="0"/>
              <a:t>The water supply officer</a:t>
            </a:r>
          </a:p>
          <a:p>
            <a:pPr lvl="1"/>
            <a:r>
              <a:rPr lang="en-US" dirty="0"/>
              <a:t>Establish water supply needs (tender shuttle, port-a-tank operations)</a:t>
            </a:r>
          </a:p>
          <a:p>
            <a:pPr lvl="1"/>
            <a:r>
              <a:rPr lang="en-US" dirty="0"/>
              <a:t>Determine fill site(s)</a:t>
            </a:r>
          </a:p>
          <a:p>
            <a:pPr lvl="2"/>
            <a:r>
              <a:rPr lang="en-US" dirty="0"/>
              <a:t>Hydrants, rivers, static water sources</a:t>
            </a:r>
          </a:p>
          <a:p>
            <a:pPr lvl="1"/>
            <a:r>
              <a:rPr lang="en-US" dirty="0"/>
              <a:t>Move radio traffic to F4</a:t>
            </a:r>
          </a:p>
          <a:p>
            <a:pPr lvl="1"/>
            <a:r>
              <a:rPr lang="en-US" dirty="0"/>
              <a:t>Request additional water supply needs through </a:t>
            </a:r>
          </a:p>
        </p:txBody>
      </p:sp>
      <p:pic>
        <p:nvPicPr>
          <p:cNvPr id="5" name="Picture 4">
            <a:extLst>
              <a:ext uri="{FF2B5EF4-FFF2-40B4-BE49-F238E27FC236}">
                <a16:creationId xmlns:a16="http://schemas.microsoft.com/office/drawing/2014/main" id="{45987EA7-F9AC-4117-A046-20B39F8FF834}"/>
              </a:ext>
            </a:extLst>
          </p:cNvPr>
          <p:cNvPicPr>
            <a:picLocks noChangeAspect="1"/>
          </p:cNvPicPr>
          <p:nvPr/>
        </p:nvPicPr>
        <p:blipFill rotWithShape="1">
          <a:blip r:embed="rId2"/>
          <a:srcRect l="12374" b="10000"/>
          <a:stretch/>
        </p:blipFill>
        <p:spPr>
          <a:xfrm>
            <a:off x="6438379" y="1628772"/>
            <a:ext cx="5067820" cy="3903859"/>
          </a:xfrm>
          <a:prstGeom prst="rect">
            <a:avLst/>
          </a:prstGeom>
          <a:ln>
            <a:noFill/>
          </a:ln>
          <a:effectLst>
            <a:softEdge rad="112500"/>
          </a:effectLst>
        </p:spPr>
      </p:pic>
    </p:spTree>
    <p:extLst>
      <p:ext uri="{BB962C8B-B14F-4D97-AF65-F5344CB8AC3E}">
        <p14:creationId xmlns:p14="http://schemas.microsoft.com/office/powerpoint/2010/main" val="8474677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B4E31B-77FE-447A-B5AF-AC3905651C98}"/>
              </a:ext>
            </a:extLst>
          </p:cNvPr>
          <p:cNvSpPr>
            <a:spLocks noGrp="1"/>
          </p:cNvSpPr>
          <p:nvPr>
            <p:ph type="title"/>
          </p:nvPr>
        </p:nvSpPr>
        <p:spPr>
          <a:xfrm>
            <a:off x="637987" y="224161"/>
            <a:ext cx="10396882" cy="1151965"/>
          </a:xfrm>
        </p:spPr>
        <p:txBody>
          <a:bodyPr/>
          <a:lstStyle/>
          <a:p>
            <a:r>
              <a:rPr lang="en-US" dirty="0"/>
              <a:t>Tender Shuttle Operations</a:t>
            </a:r>
          </a:p>
        </p:txBody>
      </p:sp>
      <p:pic>
        <p:nvPicPr>
          <p:cNvPr id="5" name="Content Placeholder 4">
            <a:extLst>
              <a:ext uri="{FF2B5EF4-FFF2-40B4-BE49-F238E27FC236}">
                <a16:creationId xmlns:a16="http://schemas.microsoft.com/office/drawing/2014/main" id="{646B46E3-E56F-44A1-BF16-C75A2EA97680}"/>
              </a:ext>
            </a:extLst>
          </p:cNvPr>
          <p:cNvPicPr>
            <a:picLocks noGrp="1" noChangeAspect="1"/>
          </p:cNvPicPr>
          <p:nvPr>
            <p:ph sz="quarter" idx="13"/>
          </p:nvPr>
        </p:nvPicPr>
        <p:blipFill>
          <a:blip r:embed="rId2"/>
          <a:stretch>
            <a:fillRect/>
          </a:stretch>
        </p:blipFill>
        <p:spPr>
          <a:xfrm>
            <a:off x="1157131" y="1376126"/>
            <a:ext cx="9065381" cy="4046371"/>
          </a:xfrm>
          <a:prstGeom prst="rect">
            <a:avLst/>
          </a:prstGeom>
          <a:ln>
            <a:noFill/>
          </a:ln>
          <a:effectLst>
            <a:softEdge rad="112500"/>
          </a:effectLst>
        </p:spPr>
      </p:pic>
    </p:spTree>
    <p:extLst>
      <p:ext uri="{BB962C8B-B14F-4D97-AF65-F5344CB8AC3E}">
        <p14:creationId xmlns:p14="http://schemas.microsoft.com/office/powerpoint/2010/main" val="25724095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366DDA-588A-4C7A-BF91-62869FBECB02}"/>
              </a:ext>
            </a:extLst>
          </p:cNvPr>
          <p:cNvSpPr>
            <a:spLocks noGrp="1"/>
          </p:cNvSpPr>
          <p:nvPr>
            <p:ph type="title"/>
          </p:nvPr>
        </p:nvSpPr>
        <p:spPr>
          <a:xfrm>
            <a:off x="685801" y="109817"/>
            <a:ext cx="10396882" cy="1151965"/>
          </a:xfrm>
        </p:spPr>
        <p:txBody>
          <a:bodyPr/>
          <a:lstStyle/>
          <a:p>
            <a:r>
              <a:rPr lang="en-US" dirty="0"/>
              <a:t>Tender shuttle operations</a:t>
            </a:r>
          </a:p>
        </p:txBody>
      </p:sp>
      <p:pic>
        <p:nvPicPr>
          <p:cNvPr id="5" name="Content Placeholder 4">
            <a:extLst>
              <a:ext uri="{FF2B5EF4-FFF2-40B4-BE49-F238E27FC236}">
                <a16:creationId xmlns:a16="http://schemas.microsoft.com/office/drawing/2014/main" id="{39916844-FED1-4CA0-A383-D08094950B1B}"/>
              </a:ext>
            </a:extLst>
          </p:cNvPr>
          <p:cNvPicPr>
            <a:picLocks noGrp="1" noChangeAspect="1"/>
          </p:cNvPicPr>
          <p:nvPr>
            <p:ph sz="quarter" idx="13"/>
          </p:nvPr>
        </p:nvPicPr>
        <p:blipFill>
          <a:blip r:embed="rId2"/>
          <a:stretch>
            <a:fillRect/>
          </a:stretch>
        </p:blipFill>
        <p:spPr>
          <a:xfrm>
            <a:off x="1981530" y="1178977"/>
            <a:ext cx="7208189" cy="5084664"/>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6" name="Rectangle 5">
            <a:extLst>
              <a:ext uri="{FF2B5EF4-FFF2-40B4-BE49-F238E27FC236}">
                <a16:creationId xmlns:a16="http://schemas.microsoft.com/office/drawing/2014/main" id="{3C6FCA1E-2169-43B0-B3CD-F46E7647BB91}"/>
              </a:ext>
            </a:extLst>
          </p:cNvPr>
          <p:cNvSpPr/>
          <p:nvPr/>
        </p:nvSpPr>
        <p:spPr>
          <a:xfrm rot="2776292">
            <a:off x="5903221" y="2412789"/>
            <a:ext cx="273205" cy="6268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DB47FB24-8808-4130-8F8C-B0EAB14F7EAA}"/>
              </a:ext>
            </a:extLst>
          </p:cNvPr>
          <p:cNvPicPr>
            <a:picLocks noChangeAspect="1"/>
          </p:cNvPicPr>
          <p:nvPr/>
        </p:nvPicPr>
        <p:blipFill>
          <a:blip r:embed="rId3"/>
          <a:stretch>
            <a:fillRect/>
          </a:stretch>
        </p:blipFill>
        <p:spPr>
          <a:xfrm rot="5238893">
            <a:off x="3726151" y="3392096"/>
            <a:ext cx="670618" cy="658425"/>
          </a:xfrm>
          <a:prstGeom prst="rect">
            <a:avLst/>
          </a:prstGeom>
        </p:spPr>
      </p:pic>
      <p:pic>
        <p:nvPicPr>
          <p:cNvPr id="8" name="Picture 7">
            <a:extLst>
              <a:ext uri="{FF2B5EF4-FFF2-40B4-BE49-F238E27FC236}">
                <a16:creationId xmlns:a16="http://schemas.microsoft.com/office/drawing/2014/main" id="{58E7A31A-9525-4408-B963-27417A4C6191}"/>
              </a:ext>
            </a:extLst>
          </p:cNvPr>
          <p:cNvPicPr>
            <a:picLocks noChangeAspect="1"/>
          </p:cNvPicPr>
          <p:nvPr/>
        </p:nvPicPr>
        <p:blipFill>
          <a:blip r:embed="rId3"/>
          <a:stretch>
            <a:fillRect/>
          </a:stretch>
        </p:blipFill>
        <p:spPr>
          <a:xfrm rot="5400000">
            <a:off x="4686271" y="4368518"/>
            <a:ext cx="670618" cy="658425"/>
          </a:xfrm>
          <a:prstGeom prst="rect">
            <a:avLst/>
          </a:prstGeom>
        </p:spPr>
      </p:pic>
      <p:sp>
        <p:nvSpPr>
          <p:cNvPr id="9" name="L-Shape 8">
            <a:extLst>
              <a:ext uri="{FF2B5EF4-FFF2-40B4-BE49-F238E27FC236}">
                <a16:creationId xmlns:a16="http://schemas.microsoft.com/office/drawing/2014/main" id="{0DF2FBCD-3ED0-4C85-B666-8B6313EE85A8}"/>
              </a:ext>
            </a:extLst>
          </p:cNvPr>
          <p:cNvSpPr/>
          <p:nvPr/>
        </p:nvSpPr>
        <p:spPr>
          <a:xfrm rot="10599203">
            <a:off x="4695845" y="3944334"/>
            <a:ext cx="141848" cy="123302"/>
          </a:xfrm>
          <a:prstGeom prst="corner">
            <a:avLst/>
          </a:prstGeom>
          <a:solidFill>
            <a:schemeClr val="bg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5700D1DD-252D-4BCF-8EF3-85A86EA723DF}"/>
              </a:ext>
            </a:extLst>
          </p:cNvPr>
          <p:cNvCxnSpPr>
            <a:cxnSpLocks/>
          </p:cNvCxnSpPr>
          <p:nvPr/>
        </p:nvCxnSpPr>
        <p:spPr>
          <a:xfrm>
            <a:off x="4841172" y="4071672"/>
            <a:ext cx="286346" cy="488898"/>
          </a:xfrm>
          <a:prstGeom prst="line">
            <a:avLst/>
          </a:prstGeom>
          <a:ln>
            <a:solidFill>
              <a:srgbClr val="FFFF00"/>
            </a:solidFill>
          </a:ln>
        </p:spPr>
        <p:style>
          <a:lnRef idx="3">
            <a:schemeClr val="accent2"/>
          </a:lnRef>
          <a:fillRef idx="0">
            <a:schemeClr val="accent2"/>
          </a:fillRef>
          <a:effectRef idx="2">
            <a:schemeClr val="accent2"/>
          </a:effectRef>
          <a:fontRef idx="minor">
            <a:schemeClr val="tx1"/>
          </a:fontRef>
        </p:style>
      </p:cxnSp>
      <p:pic>
        <p:nvPicPr>
          <p:cNvPr id="14" name="Picture 13">
            <a:extLst>
              <a:ext uri="{FF2B5EF4-FFF2-40B4-BE49-F238E27FC236}">
                <a16:creationId xmlns:a16="http://schemas.microsoft.com/office/drawing/2014/main" id="{6F8CFF76-D25D-43E6-9337-342D33603472}"/>
              </a:ext>
            </a:extLst>
          </p:cNvPr>
          <p:cNvPicPr>
            <a:picLocks noChangeAspect="1"/>
          </p:cNvPicPr>
          <p:nvPr/>
        </p:nvPicPr>
        <p:blipFill>
          <a:blip r:embed="rId4"/>
          <a:stretch>
            <a:fillRect/>
          </a:stretch>
        </p:blipFill>
        <p:spPr>
          <a:xfrm rot="19438135">
            <a:off x="4357916" y="3642940"/>
            <a:ext cx="249758" cy="416264"/>
          </a:xfrm>
          <a:prstGeom prst="rect">
            <a:avLst/>
          </a:prstGeom>
        </p:spPr>
      </p:pic>
      <p:pic>
        <p:nvPicPr>
          <p:cNvPr id="15" name="Picture 14">
            <a:extLst>
              <a:ext uri="{FF2B5EF4-FFF2-40B4-BE49-F238E27FC236}">
                <a16:creationId xmlns:a16="http://schemas.microsoft.com/office/drawing/2014/main" id="{774171DF-1098-4F77-BE12-65C24F4ABA58}"/>
              </a:ext>
            </a:extLst>
          </p:cNvPr>
          <p:cNvPicPr>
            <a:picLocks noChangeAspect="1"/>
          </p:cNvPicPr>
          <p:nvPr/>
        </p:nvPicPr>
        <p:blipFill>
          <a:blip r:embed="rId4"/>
          <a:stretch>
            <a:fillRect/>
          </a:stretch>
        </p:blipFill>
        <p:spPr>
          <a:xfrm rot="4524139">
            <a:off x="4923760" y="2816084"/>
            <a:ext cx="779130" cy="1298550"/>
          </a:xfrm>
          <a:prstGeom prst="rect">
            <a:avLst/>
          </a:prstGeom>
        </p:spPr>
      </p:pic>
      <p:sp>
        <p:nvSpPr>
          <p:cNvPr id="16" name="TextBox 15">
            <a:extLst>
              <a:ext uri="{FF2B5EF4-FFF2-40B4-BE49-F238E27FC236}">
                <a16:creationId xmlns:a16="http://schemas.microsoft.com/office/drawing/2014/main" id="{6733932B-B1BF-4BE6-8D08-E8231B12A97F}"/>
              </a:ext>
            </a:extLst>
          </p:cNvPr>
          <p:cNvSpPr txBox="1"/>
          <p:nvPr/>
        </p:nvSpPr>
        <p:spPr>
          <a:xfrm>
            <a:off x="9466356" y="1762365"/>
            <a:ext cx="1518364" cy="646331"/>
          </a:xfrm>
          <a:prstGeom prst="rect">
            <a:avLst/>
          </a:prstGeom>
          <a:noFill/>
        </p:spPr>
        <p:txBody>
          <a:bodyPr wrap="none" rtlCol="0">
            <a:spAutoFit/>
          </a:bodyPr>
          <a:lstStyle/>
          <a:p>
            <a:r>
              <a:rPr lang="en-US" dirty="0"/>
              <a:t>Manufactured</a:t>
            </a:r>
          </a:p>
          <a:p>
            <a:r>
              <a:rPr lang="en-US" dirty="0"/>
              <a:t>Home… </a:t>
            </a:r>
          </a:p>
        </p:txBody>
      </p:sp>
    </p:spTree>
    <p:extLst>
      <p:ext uri="{BB962C8B-B14F-4D97-AF65-F5344CB8AC3E}">
        <p14:creationId xmlns:p14="http://schemas.microsoft.com/office/powerpoint/2010/main" val="41872061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D6B080-FE78-4673-A6D0-8A85182C4B3E}"/>
              </a:ext>
            </a:extLst>
          </p:cNvPr>
          <p:cNvSpPr>
            <a:spLocks noGrp="1"/>
          </p:cNvSpPr>
          <p:nvPr>
            <p:ph type="title"/>
          </p:nvPr>
        </p:nvSpPr>
        <p:spPr/>
        <p:txBody>
          <a:bodyPr/>
          <a:lstStyle/>
          <a:p>
            <a:r>
              <a:rPr lang="en-US" dirty="0"/>
              <a:t>Port-a-tank operations</a:t>
            </a:r>
          </a:p>
        </p:txBody>
      </p:sp>
      <p:pic>
        <p:nvPicPr>
          <p:cNvPr id="5" name="Content Placeholder 4">
            <a:extLst>
              <a:ext uri="{FF2B5EF4-FFF2-40B4-BE49-F238E27FC236}">
                <a16:creationId xmlns:a16="http://schemas.microsoft.com/office/drawing/2014/main" id="{F1D0BAA3-BF9B-4ABF-8D51-EC54DF2484F5}"/>
              </a:ext>
            </a:extLst>
          </p:cNvPr>
          <p:cNvPicPr>
            <a:picLocks noGrp="1" noChangeAspect="1"/>
          </p:cNvPicPr>
          <p:nvPr>
            <p:ph sz="quarter" idx="13"/>
          </p:nvPr>
        </p:nvPicPr>
        <p:blipFill rotWithShape="1">
          <a:blip r:embed="rId2"/>
          <a:srcRect l="104" t="16765" r="168" b="23184"/>
          <a:stretch/>
        </p:blipFill>
        <p:spPr>
          <a:xfrm>
            <a:off x="792333" y="1766742"/>
            <a:ext cx="9345966" cy="4220759"/>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3383766469"/>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Main Event">
  <a:themeElements>
    <a:clrScheme name="Main Event">
      <a:dk1>
        <a:sysClr val="windowText" lastClr="000000"/>
      </a:dk1>
      <a:lt1>
        <a:sysClr val="window" lastClr="FFFFFF"/>
      </a:lt1>
      <a:dk2>
        <a:srgbClr val="424242"/>
      </a:dk2>
      <a:lt2>
        <a:srgbClr val="C8C8C8"/>
      </a:lt2>
      <a:accent1>
        <a:srgbClr val="B80E0F"/>
      </a:accent1>
      <a:accent2>
        <a:srgbClr val="A6987D"/>
      </a:accent2>
      <a:accent3>
        <a:srgbClr val="7F9A71"/>
      </a:accent3>
      <a:accent4>
        <a:srgbClr val="64969F"/>
      </a:accent4>
      <a:accent5>
        <a:srgbClr val="9B75B2"/>
      </a:accent5>
      <a:accent6>
        <a:srgbClr val="80737A"/>
      </a:accent6>
      <a:hlink>
        <a:srgbClr val="F21213"/>
      </a:hlink>
      <a:folHlink>
        <a:srgbClr val="B6A394"/>
      </a:folHlink>
    </a:clrScheme>
    <a:fontScheme name="Main Event">
      <a:majorFont>
        <a:latin typeface="Impact" panose="020B080603090205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Impact" panose="020B080603090205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ain Event">
      <a:fillStyleLst>
        <a:solidFill>
          <a:schemeClr val="phClr"/>
        </a:solidFill>
        <a:solidFill>
          <a:schemeClr val="phClr">
            <a:tint val="69000"/>
            <a:satMod val="105000"/>
            <a:lumMod val="110000"/>
          </a:schemeClr>
        </a:solidFill>
        <a:blipFill>
          <a:blip xmlns:r="http://schemas.openxmlformats.org/officeDocument/2006/relationships" r:embed="rId1">
            <a:duotone>
              <a:schemeClr val="phClr">
                <a:shade val="88000"/>
                <a:lumMod val="88000"/>
              </a:schemeClr>
              <a:schemeClr val="phClr"/>
            </a:duotone>
          </a:blip>
          <a:tile tx="0" ty="0" sx="100000" sy="100000" flip="none" algn="tl"/>
        </a:blipFill>
      </a:fillStyleLst>
      <a:lnStyleLst>
        <a:ln w="9525" cap="flat" cmpd="sng" algn="ctr">
          <a:solidFill>
            <a:schemeClr val="phClr">
              <a:shade val="60000"/>
            </a:scheme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25400" dist="127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88000"/>
              </a:schemeClr>
            </a:gs>
          </a:gsLst>
          <a:lin ang="5400000" scaled="0"/>
        </a:gradFill>
        <a:blipFill>
          <a:blip xmlns:r="http://schemas.openxmlformats.org/officeDocument/2006/relationships" r:embed="rId2">
            <a:duotone>
              <a:schemeClr val="phClr">
                <a:shade val="48000"/>
                <a:satMod val="110000"/>
                <a:lumMod val="40000"/>
              </a:schemeClr>
              <a:schemeClr val="phClr">
                <a:tint val="90000"/>
                <a:lumMod val="106000"/>
              </a:schemeClr>
            </a:duotone>
          </a:blip>
          <a:stretch/>
        </a:blipFill>
      </a:bgFillStyleLst>
    </a:fmtScheme>
  </a:themeElements>
  <a:objectDefaults/>
  <a:extraClrSchemeLst/>
  <a:extLst>
    <a:ext uri="{05A4C25C-085E-4340-85A3-A5531E510DB2}">
      <thm15:themeFamily xmlns:thm15="http://schemas.microsoft.com/office/thememl/2012/main" name="Main Event" id="{AC372BB4-D83D-411E-B849-B641926BA760}" vid="{F1EFBDE3-1A95-4E3D-81AD-1F53D65BEA0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Main Event</Template>
  <TotalTime>327</TotalTime>
  <Words>343</Words>
  <Application>Microsoft Office PowerPoint</Application>
  <PresentationFormat>Widescreen</PresentationFormat>
  <Paragraphs>33</Paragraphs>
  <Slides>11</Slides>
  <Notes>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11</vt:i4>
      </vt:variant>
    </vt:vector>
  </HeadingPairs>
  <TitlesOfParts>
    <vt:vector size="15" baseType="lpstr">
      <vt:lpstr>Arial</vt:lpstr>
      <vt:lpstr>Calibri</vt:lpstr>
      <vt:lpstr>Impact</vt:lpstr>
      <vt:lpstr>Main Event</vt:lpstr>
      <vt:lpstr>Rural Water Supply Operations</vt:lpstr>
      <vt:lpstr>objectives</vt:lpstr>
      <vt:lpstr>Rural water supply operations</vt:lpstr>
      <vt:lpstr>Determining Fire flow</vt:lpstr>
      <vt:lpstr>Determining Fire flow</vt:lpstr>
      <vt:lpstr>Water supply officer</vt:lpstr>
      <vt:lpstr>Tender Shuttle Operations</vt:lpstr>
      <vt:lpstr>Tender shuttle operations</vt:lpstr>
      <vt:lpstr>Port-a-tank operations</vt:lpstr>
      <vt:lpstr>Single  tank</vt:lpstr>
      <vt:lpstr>Multiple  tank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Rural Water Supply Operations</dc:title>
  <dc:creator>Mark Fitzwater</dc:creator>
  <cp:lastModifiedBy>Mark Fitzwater</cp:lastModifiedBy>
  <cp:revision>12</cp:revision>
  <dcterms:created xsi:type="dcterms:W3CDTF">2019-12-02T01:10:20Z</dcterms:created>
  <dcterms:modified xsi:type="dcterms:W3CDTF">2019-12-02T06:38:36Z</dcterms:modified>
</cp:coreProperties>
</file>