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6F56CC-6E97-48CB-B878-E58346C7E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rcRect r="2647" b="8695"/>
          <a:stretch/>
        </p:blipFill>
        <p:spPr>
          <a:xfrm>
            <a:off x="679508" y="316779"/>
            <a:ext cx="5687736" cy="533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B3CE70-10D4-42FB-966A-CEE00846E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5746981" y="1569588"/>
            <a:ext cx="4716209" cy="1350808"/>
          </a:xfrm>
        </p:spPr>
        <p:txBody>
          <a:bodyPr/>
          <a:lstStyle/>
          <a:p>
            <a:pPr algn="ctr"/>
            <a:r>
              <a:rPr lang="en-US" dirty="0"/>
              <a:t>G1 MSA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B8AE41-8637-4C88-A82E-0C9BB5E29F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SCBA</a:t>
            </a:r>
          </a:p>
        </p:txBody>
      </p:sp>
    </p:spTree>
    <p:extLst>
      <p:ext uri="{BB962C8B-B14F-4D97-AF65-F5344CB8AC3E}">
        <p14:creationId xmlns:p14="http://schemas.microsoft.com/office/powerpoint/2010/main" val="4145299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35E6-456A-45A8-A626-90216D9B3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module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6601A6-C4C4-4437-9749-85455C0C62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71411" y="-1"/>
            <a:ext cx="5566611" cy="55666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D058B5-B2AE-44CC-B4BA-6FA02545B112}"/>
              </a:ext>
            </a:extLst>
          </p:cNvPr>
          <p:cNvSpPr txBox="1"/>
          <p:nvPr/>
        </p:nvSpPr>
        <p:spPr>
          <a:xfrm>
            <a:off x="152925" y="2074965"/>
            <a:ext cx="75475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Alarm Button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Reset buttons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Located on both sides of the control module. Resets</a:t>
            </a:r>
          </a:p>
          <a:p>
            <a:pPr lvl="1"/>
            <a:r>
              <a:rPr lang="en-US" sz="2400" dirty="0"/>
              <a:t>       the integrated PASS device and turns off the control </a:t>
            </a:r>
          </a:p>
          <a:p>
            <a:pPr lvl="1"/>
            <a:r>
              <a:rPr lang="en-US" sz="2400" dirty="0"/>
              <a:t>        once air pressure has been bled from the ICM.</a:t>
            </a:r>
          </a:p>
        </p:txBody>
      </p:sp>
    </p:spTree>
    <p:extLst>
      <p:ext uri="{BB962C8B-B14F-4D97-AF65-F5344CB8AC3E}">
        <p14:creationId xmlns:p14="http://schemas.microsoft.com/office/powerpoint/2010/main" val="384952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14DAE-EE89-4A32-87F6-1893C66B6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61" y="236621"/>
            <a:ext cx="10396882" cy="1151965"/>
          </a:xfrm>
        </p:spPr>
        <p:txBody>
          <a:bodyPr/>
          <a:lstStyle/>
          <a:p>
            <a:r>
              <a:rPr lang="en-US" dirty="0"/>
              <a:t>Control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3A98A-3CEC-4B8C-9780-22848EED82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0845" y="1035660"/>
            <a:ext cx="3212431" cy="936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/>
              <a:t>Scba</a:t>
            </a:r>
            <a:r>
              <a:rPr lang="en-US" sz="3200" dirty="0"/>
              <a:t> pressure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01864-C9CD-488F-8C76-778AFF74F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702" y="1263877"/>
            <a:ext cx="6650453" cy="41666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437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5D7EB-6B6B-449F-A0FF-205A9AE74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065"/>
            <a:ext cx="10396882" cy="1151965"/>
          </a:xfrm>
        </p:spPr>
        <p:txBody>
          <a:bodyPr/>
          <a:lstStyle/>
          <a:p>
            <a:r>
              <a:rPr lang="en-US" dirty="0"/>
              <a:t>Control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C8752-77DF-4FA5-9BF2-2A00EA7835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8418" y="1342812"/>
            <a:ext cx="5687582" cy="1546078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Estimated time left</a:t>
            </a:r>
          </a:p>
          <a:p>
            <a:pPr lvl="1"/>
            <a:r>
              <a:rPr lang="en-US" sz="2800" dirty="0"/>
              <a:t>Accomplished by pressing the side</a:t>
            </a:r>
          </a:p>
          <a:p>
            <a:pPr marL="457200" lvl="1" indent="0">
              <a:buNone/>
            </a:pPr>
            <a:r>
              <a:rPr lang="en-US" sz="2800" dirty="0"/>
              <a:t>     green reset buttons twice.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B5810-0EA5-480D-9B47-80C1F37F5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27" y="173283"/>
            <a:ext cx="1703674" cy="3109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91A99B-8BE1-4FD5-B749-7CBD8A182B63}"/>
              </a:ext>
            </a:extLst>
          </p:cNvPr>
          <p:cNvSpPr txBox="1"/>
          <p:nvPr/>
        </p:nvSpPr>
        <p:spPr>
          <a:xfrm>
            <a:off x="573506" y="2885000"/>
            <a:ext cx="88738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Low Battery alarm during normal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Denoted by the battery symbol in the upper right side of the LCD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Alarm beeps every </a:t>
            </a:r>
            <a:r>
              <a:rPr lang="en-US" sz="2400" u="sng" dirty="0"/>
              <a:t>10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Battery Check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Can be performed without the SCBA being turned 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Done by depressing one of the two reset buttons for 3 seconds.</a:t>
            </a:r>
          </a:p>
        </p:txBody>
      </p:sp>
    </p:spTree>
    <p:extLst>
      <p:ext uri="{BB962C8B-B14F-4D97-AF65-F5344CB8AC3E}">
        <p14:creationId xmlns:p14="http://schemas.microsoft.com/office/powerpoint/2010/main" val="235805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11DE3-B2C3-4B21-8A2F-62CAFA504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MSA G1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BF7E2-4F5A-477D-AD5B-9127FE9F0B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 err="1"/>
              <a:t>Msa</a:t>
            </a:r>
            <a:r>
              <a:rPr lang="en-US" sz="2800" dirty="0"/>
              <a:t> </a:t>
            </a:r>
            <a:r>
              <a:rPr lang="en-US" sz="2800" dirty="0" err="1"/>
              <a:t>gi</a:t>
            </a:r>
            <a:endParaRPr lang="en-US" sz="2800" dirty="0"/>
          </a:p>
          <a:p>
            <a:pPr lvl="1"/>
            <a:r>
              <a:rPr lang="en-US" dirty="0"/>
              <a:t>Cylinder 4500 PSI Bottle</a:t>
            </a:r>
          </a:p>
          <a:p>
            <a:pPr lvl="1"/>
            <a:r>
              <a:rPr lang="en-US" dirty="0"/>
              <a:t>Frame</a:t>
            </a:r>
          </a:p>
          <a:p>
            <a:pPr lvl="1"/>
            <a:r>
              <a:rPr lang="en-US" dirty="0"/>
              <a:t>Power System</a:t>
            </a:r>
          </a:p>
          <a:p>
            <a:pPr lvl="1"/>
            <a:r>
              <a:rPr lang="en-US" dirty="0"/>
              <a:t>Pressure reducer</a:t>
            </a:r>
          </a:p>
          <a:p>
            <a:pPr lvl="1"/>
            <a:r>
              <a:rPr lang="en-US" dirty="0"/>
              <a:t>Regulator/demand valve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0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557D-9B71-4633-93BA-745FAAD9A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cylinder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5BB3B-E2DD-4BE9-9336-44A18E8B48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0501" y="1297076"/>
            <a:ext cx="6099222" cy="3311189"/>
          </a:xfrm>
        </p:spPr>
        <p:txBody>
          <a:bodyPr/>
          <a:lstStyle/>
          <a:p>
            <a:r>
              <a:rPr lang="en-US" dirty="0" err="1"/>
              <a:t>Msa</a:t>
            </a:r>
            <a:r>
              <a:rPr lang="en-US" dirty="0"/>
              <a:t> </a:t>
            </a:r>
            <a:r>
              <a:rPr lang="en-US" dirty="0" err="1"/>
              <a:t>luxfer</a:t>
            </a:r>
            <a:r>
              <a:rPr lang="en-US" dirty="0"/>
              <a:t> 4500 PSI /45 minute bottle</a:t>
            </a:r>
          </a:p>
          <a:p>
            <a:r>
              <a:rPr lang="en-US" dirty="0"/>
              <a:t>Seamless aluminum linear wrapped/wound in carbon fiber filaments and impregnated epoxy resin.</a:t>
            </a:r>
          </a:p>
          <a:p>
            <a:r>
              <a:rPr lang="en-US" dirty="0"/>
              <a:t>Hydrotest every 5 years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7BF7E0-D52D-4D8B-84BD-C9F612476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723" y="1137291"/>
            <a:ext cx="5119492" cy="3194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29CE2-3BC0-44DA-B0D4-E2C1433DF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19" t="1407" r="21515" b="10973"/>
          <a:stretch/>
        </p:blipFill>
        <p:spPr>
          <a:xfrm rot="5400000">
            <a:off x="835715" y="3870498"/>
            <a:ext cx="1538336" cy="1842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B13656-A615-4077-8398-05FB7EA32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3" r="13525"/>
          <a:stretch/>
        </p:blipFill>
        <p:spPr>
          <a:xfrm rot="5400000">
            <a:off x="2593486" y="3973772"/>
            <a:ext cx="1638634" cy="175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718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6C963-CA87-4D85-815A-3C9E6DFF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30" y="182002"/>
            <a:ext cx="2227216" cy="1151965"/>
          </a:xfrm>
        </p:spPr>
        <p:txBody>
          <a:bodyPr/>
          <a:lstStyle/>
          <a:p>
            <a:r>
              <a:rPr lang="en-US" dirty="0"/>
              <a:t>frame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E048E20-670F-496A-A226-55FF4779F0A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415943" y="182002"/>
            <a:ext cx="4925425" cy="599019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8C7B26-C88F-4F12-99A0-E9E18851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846" y="3037114"/>
            <a:ext cx="4180115" cy="313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0FDB7489-D690-4E44-A445-664B955AE002}"/>
              </a:ext>
            </a:extLst>
          </p:cNvPr>
          <p:cNvSpPr/>
          <p:nvPr/>
        </p:nvSpPr>
        <p:spPr>
          <a:xfrm>
            <a:off x="4454433" y="2847703"/>
            <a:ext cx="1060367" cy="17569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7289EE-DFDD-4D2B-8D7F-AA2C32A910B2}"/>
              </a:ext>
            </a:extLst>
          </p:cNvPr>
          <p:cNvSpPr txBox="1"/>
          <p:nvPr/>
        </p:nvSpPr>
        <p:spPr>
          <a:xfrm>
            <a:off x="3628635" y="2436870"/>
            <a:ext cx="271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Adjustable lumbar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BBA0DB-C105-4C5C-B4EE-7D6EF359299E}"/>
              </a:ext>
            </a:extLst>
          </p:cNvPr>
          <p:cNvSpPr txBox="1"/>
          <p:nvPr/>
        </p:nvSpPr>
        <p:spPr>
          <a:xfrm>
            <a:off x="509648" y="1144208"/>
            <a:ext cx="6167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Harness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Backplate and Harness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Adjustable Lumbar support 3 positions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Shoulder Harness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Waist Strap</a:t>
            </a:r>
          </a:p>
        </p:txBody>
      </p:sp>
    </p:spTree>
    <p:extLst>
      <p:ext uri="{BB962C8B-B14F-4D97-AF65-F5344CB8AC3E}">
        <p14:creationId xmlns:p14="http://schemas.microsoft.com/office/powerpoint/2010/main" val="3010709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29E3-CDF7-45A1-B19C-DAF51831B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1" y="124097"/>
            <a:ext cx="4748348" cy="1151965"/>
          </a:xfrm>
        </p:spPr>
        <p:txBody>
          <a:bodyPr/>
          <a:lstStyle/>
          <a:p>
            <a:r>
              <a:rPr lang="en-US" dirty="0"/>
              <a:t>Frame - battery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9AB482-E22A-4F0D-A730-87E69C0E4A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7751204" y="1024003"/>
            <a:ext cx="4415366" cy="33115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7A33F-078F-4ED1-B19E-EB66EC5D9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23428"/>
          <a:stretch/>
        </p:blipFill>
        <p:spPr>
          <a:xfrm rot="5400000">
            <a:off x="2777887" y="2475580"/>
            <a:ext cx="2073355" cy="2748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8DE15-A287-4019-98C1-49027E92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149" y="472082"/>
            <a:ext cx="2764473" cy="2073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5411E-BFF7-434C-9A45-644AB5049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148" y="2813286"/>
            <a:ext cx="2764473" cy="2073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A5048F-5892-4F86-9969-2CE0ABF110B2}"/>
              </a:ext>
            </a:extLst>
          </p:cNvPr>
          <p:cNvSpPr txBox="1"/>
          <p:nvPr/>
        </p:nvSpPr>
        <p:spPr>
          <a:xfrm>
            <a:off x="2279849" y="5042263"/>
            <a:ext cx="306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Buckle key for battery removal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B202C-57F4-45B1-B177-6975A558A42D}"/>
              </a:ext>
            </a:extLst>
          </p:cNvPr>
          <p:cNvSpPr txBox="1"/>
          <p:nvPr/>
        </p:nvSpPr>
        <p:spPr>
          <a:xfrm>
            <a:off x="5357318" y="608639"/>
            <a:ext cx="294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Insert key for removal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387777-0068-4FA5-AB87-8337C8099CFE}"/>
              </a:ext>
            </a:extLst>
          </p:cNvPr>
          <p:cNvSpPr txBox="1"/>
          <p:nvPr/>
        </p:nvSpPr>
        <p:spPr>
          <a:xfrm>
            <a:off x="287926" y="1276062"/>
            <a:ext cx="4944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Battery life -350-375 charge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Fully charged battery lasts 10-12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 module will notify user if battery is low.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 module beeps every 10 seconds if low. </a:t>
            </a:r>
          </a:p>
        </p:txBody>
      </p:sp>
    </p:spTree>
    <p:extLst>
      <p:ext uri="{BB962C8B-B14F-4D97-AF65-F5344CB8AC3E}">
        <p14:creationId xmlns:p14="http://schemas.microsoft.com/office/powerpoint/2010/main" val="154800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A0C6A-1E90-477A-ABA7-1A97F04EA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Primary low-pressure warning device (bell)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DE8A8-254D-4BAE-9697-CB9FE7C524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2" y="1837765"/>
            <a:ext cx="9773652" cy="1151965"/>
          </a:xfrm>
        </p:spPr>
        <p:txBody>
          <a:bodyPr>
            <a:normAutofit/>
          </a:bodyPr>
          <a:lstStyle/>
          <a:p>
            <a:r>
              <a:rPr lang="en-US" sz="2800" dirty="0"/>
              <a:t>Alarms at 35% (+ or – 2%) of the bottle’s rated capacity.</a:t>
            </a:r>
          </a:p>
          <a:p>
            <a:pPr lvl="1"/>
            <a:r>
              <a:rPr lang="en-US" sz="2600" dirty="0"/>
              <a:t>Approximately 1575 PSI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F67E1A-F771-4535-98E9-6153259A2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33" r="2281" b="14035"/>
          <a:stretch/>
        </p:blipFill>
        <p:spPr>
          <a:xfrm rot="10800000">
            <a:off x="5229726" y="2535019"/>
            <a:ext cx="5229728" cy="2666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04207B-6B9B-42EC-BCAE-558C98C318DD}"/>
              </a:ext>
            </a:extLst>
          </p:cNvPr>
          <p:cNvCxnSpPr/>
          <p:nvPr/>
        </p:nvCxnSpPr>
        <p:spPr>
          <a:xfrm>
            <a:off x="2662989" y="2989730"/>
            <a:ext cx="3176337" cy="103683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031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E9E6E-05CB-414E-9879-1296F1C1D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54883"/>
            <a:ext cx="10396882" cy="1151965"/>
          </a:xfrm>
        </p:spPr>
        <p:txBody>
          <a:bodyPr/>
          <a:lstStyle/>
          <a:p>
            <a:r>
              <a:rPr lang="en-US" dirty="0"/>
              <a:t>G1 Pressure reducer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06FD7-E01C-4241-B8A2-404CA70262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295" y="3122175"/>
            <a:ext cx="10394707" cy="3311189"/>
          </a:xfrm>
        </p:spPr>
        <p:txBody>
          <a:bodyPr/>
          <a:lstStyle/>
          <a:p>
            <a:r>
              <a:rPr lang="en-US" dirty="0"/>
              <a:t>Reduces cylinder pressure to an intermediate pressure. 110-115 psi.</a:t>
            </a:r>
          </a:p>
          <a:p>
            <a:r>
              <a:rPr lang="en-US" dirty="0"/>
              <a:t>Fitted with a rapid intervention (</a:t>
            </a:r>
            <a:r>
              <a:rPr lang="en-US" dirty="0" err="1"/>
              <a:t>ric</a:t>
            </a:r>
            <a:r>
              <a:rPr lang="en-US" dirty="0"/>
              <a:t>) Universal air connection (UAC)</a:t>
            </a:r>
          </a:p>
          <a:p>
            <a:pPr lvl="1"/>
            <a:r>
              <a:rPr lang="en-US" dirty="0"/>
              <a:t>In 2002 </a:t>
            </a:r>
            <a:r>
              <a:rPr lang="en-US" dirty="0" err="1"/>
              <a:t>nfpa</a:t>
            </a:r>
            <a:r>
              <a:rPr lang="en-US" dirty="0"/>
              <a:t> required all manufacturers to include a </a:t>
            </a:r>
            <a:r>
              <a:rPr lang="en-US" dirty="0" err="1"/>
              <a:t>uac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5640B-E5BF-452E-827F-67348466D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70"/>
          <a:stretch/>
        </p:blipFill>
        <p:spPr>
          <a:xfrm>
            <a:off x="685801" y="1446632"/>
            <a:ext cx="5840579" cy="2396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8BDF79-C4CE-4181-8332-3B70AE2700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09" t="5175" r="16617" b="31930"/>
          <a:stretch/>
        </p:blipFill>
        <p:spPr>
          <a:xfrm>
            <a:off x="7221504" y="849205"/>
            <a:ext cx="4053685" cy="2993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12EBF8-2FAC-4D15-8308-47913131D86D}"/>
              </a:ext>
            </a:extLst>
          </p:cNvPr>
          <p:cNvCxnSpPr>
            <a:cxnSpLocks/>
          </p:cNvCxnSpPr>
          <p:nvPr/>
        </p:nvCxnSpPr>
        <p:spPr>
          <a:xfrm flipV="1">
            <a:off x="8454189" y="3182391"/>
            <a:ext cx="112295" cy="171045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95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A7E86-8B3E-4BD0-BDED-CEB47592C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27" y="314353"/>
            <a:ext cx="10396882" cy="1151965"/>
          </a:xfrm>
        </p:spPr>
        <p:txBody>
          <a:bodyPr/>
          <a:lstStyle/>
          <a:p>
            <a:r>
              <a:rPr lang="en-US" dirty="0"/>
              <a:t>G1 Regulator or Demand Valve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074C9-9437-44B1-9DA7-2114099A84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3581" y="3644900"/>
            <a:ext cx="10394707" cy="2254853"/>
          </a:xfrm>
        </p:spPr>
        <p:txBody>
          <a:bodyPr>
            <a:normAutofit/>
          </a:bodyPr>
          <a:lstStyle/>
          <a:p>
            <a:r>
              <a:rPr lang="en-US" dirty="0"/>
              <a:t>Reduces pressure coming from the pressure reducer</a:t>
            </a:r>
          </a:p>
          <a:p>
            <a:pPr lvl="1"/>
            <a:r>
              <a:rPr lang="en-US" dirty="0"/>
              <a:t>Pressure to 1.5mm of H20 (slightly above atmospheric pressure</a:t>
            </a:r>
          </a:p>
          <a:p>
            <a:pPr lvl="1"/>
            <a:r>
              <a:rPr lang="en-US" dirty="0"/>
              <a:t>Approximately 3-15 PSI based on demand</a:t>
            </a:r>
          </a:p>
          <a:p>
            <a:r>
              <a:rPr lang="en-US" dirty="0"/>
              <a:t>Bypass Alarm location (Red Knob) Continuous flow</a:t>
            </a:r>
          </a:p>
          <a:p>
            <a:r>
              <a:rPr lang="en-US" dirty="0"/>
              <a:t>Houses an electric module which provides </a:t>
            </a:r>
            <a:r>
              <a:rPr lang="en-US" dirty="0" err="1"/>
              <a:t>hud</a:t>
            </a:r>
            <a:r>
              <a:rPr lang="en-US" dirty="0"/>
              <a:t> functionality and microphone placement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672C6-A922-4846-A44D-70B0BE3C6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10313" r="7427" b="7348"/>
          <a:stretch/>
        </p:blipFill>
        <p:spPr>
          <a:xfrm rot="10800000">
            <a:off x="7775832" y="1625992"/>
            <a:ext cx="3451229" cy="2595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853D7C-E8D4-44D9-A569-F652D0948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27" y="1411259"/>
            <a:ext cx="2616909" cy="1962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58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FE4D-0BFF-446E-852A-8E75C939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9E4EF-86AF-4C7E-8124-70C361522D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1210" y="1837765"/>
            <a:ext cx="10394707" cy="33111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the interface with the </a:t>
            </a:r>
            <a:r>
              <a:rPr lang="en-US" dirty="0" err="1"/>
              <a:t>scba</a:t>
            </a:r>
            <a:r>
              <a:rPr lang="en-US" dirty="0"/>
              <a:t> and the personal alert safety system (Pass) </a:t>
            </a:r>
          </a:p>
          <a:p>
            <a:r>
              <a:rPr lang="en-US" dirty="0"/>
              <a:t>Analog gauge</a:t>
            </a:r>
          </a:p>
          <a:p>
            <a:r>
              <a:rPr lang="en-US" dirty="0"/>
              <a:t>Fed by a high-pressure hose</a:t>
            </a:r>
          </a:p>
          <a:p>
            <a:r>
              <a:rPr lang="en-US" dirty="0"/>
              <a:t>Control module components:</a:t>
            </a:r>
          </a:p>
          <a:p>
            <a:r>
              <a:rPr lang="en-US" dirty="0" err="1"/>
              <a:t>Lcd</a:t>
            </a:r>
            <a:r>
              <a:rPr lang="en-US" dirty="0"/>
              <a:t> (liquid crystal display)</a:t>
            </a:r>
          </a:p>
          <a:p>
            <a:pPr lvl="1"/>
            <a:r>
              <a:rPr lang="en-US" dirty="0"/>
              <a:t>Cylinder</a:t>
            </a:r>
          </a:p>
          <a:p>
            <a:pPr lvl="1"/>
            <a:r>
              <a:rPr lang="en-US" dirty="0"/>
              <a:t>Battery status</a:t>
            </a:r>
          </a:p>
          <a:p>
            <a:pPr lvl="1"/>
            <a:r>
              <a:rPr lang="en-US" dirty="0"/>
              <a:t>Time remaining active alarms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FDDA7-F09F-490F-9BA5-8B665A930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340" y="830930"/>
            <a:ext cx="2453845" cy="44790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F365A7-AAA2-4688-9A3E-04AFFEF132B7}"/>
              </a:ext>
            </a:extLst>
          </p:cNvPr>
          <p:cNvCxnSpPr>
            <a:cxnSpLocks/>
          </p:cNvCxnSpPr>
          <p:nvPr/>
        </p:nvCxnSpPr>
        <p:spPr>
          <a:xfrm flipV="1">
            <a:off x="2085474" y="1837766"/>
            <a:ext cx="7491663" cy="584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73780B-B539-4FA2-8E20-D24DAF4E4C2B}"/>
              </a:ext>
            </a:extLst>
          </p:cNvPr>
          <p:cNvCxnSpPr/>
          <p:nvPr/>
        </p:nvCxnSpPr>
        <p:spPr>
          <a:xfrm flipV="1">
            <a:off x="3449053" y="3304674"/>
            <a:ext cx="6128084" cy="352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6937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3393</TotalTime>
  <Words>366</Words>
  <Application>Microsoft Office PowerPoint</Application>
  <PresentationFormat>Widescreen</PresentationFormat>
  <Paragraphs>70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Impact</vt:lpstr>
      <vt:lpstr>Main Event</vt:lpstr>
      <vt:lpstr>G1 MSA </vt:lpstr>
      <vt:lpstr>MSA G1 overview</vt:lpstr>
      <vt:lpstr>cylinder</vt:lpstr>
      <vt:lpstr>frame</vt:lpstr>
      <vt:lpstr>Frame - battery</vt:lpstr>
      <vt:lpstr>Primary low-pressure warning device (bell)</vt:lpstr>
      <vt:lpstr>G1 Pressure reducer</vt:lpstr>
      <vt:lpstr>G1 Regulator or Demand Valve</vt:lpstr>
      <vt:lpstr>Control module</vt:lpstr>
      <vt:lpstr>Control module</vt:lpstr>
      <vt:lpstr>Control module</vt:lpstr>
      <vt:lpstr>Control module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G1 MSA </dc:title>
  <dc:creator>Mark Fitzwater</dc:creator>
  <cp:lastModifiedBy>Mark Fitzwater</cp:lastModifiedBy>
  <cp:revision>22</cp:revision>
  <dcterms:created xsi:type="dcterms:W3CDTF">2019-08-20T04:10:49Z</dcterms:created>
  <dcterms:modified xsi:type="dcterms:W3CDTF">2019-10-08T13:55:51Z</dcterms:modified>
</cp:coreProperties>
</file>